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handoutMasterIdLst>
    <p:handoutMasterId r:id="rId50"/>
  </p:handoutMasterIdLst>
  <p:sldIdLst>
    <p:sldId id="257" r:id="rId2"/>
    <p:sldId id="285" r:id="rId3"/>
    <p:sldId id="281" r:id="rId4"/>
    <p:sldId id="283" r:id="rId5"/>
    <p:sldId id="319" r:id="rId6"/>
    <p:sldId id="282" r:id="rId7"/>
    <p:sldId id="263" r:id="rId8"/>
    <p:sldId id="266" r:id="rId9"/>
    <p:sldId id="267" r:id="rId10"/>
    <p:sldId id="265" r:id="rId11"/>
    <p:sldId id="318" r:id="rId12"/>
    <p:sldId id="261" r:id="rId13"/>
    <p:sldId id="284" r:id="rId14"/>
    <p:sldId id="259" r:id="rId15"/>
    <p:sldId id="260" r:id="rId16"/>
    <p:sldId id="291" r:id="rId17"/>
    <p:sldId id="269" r:id="rId18"/>
    <p:sldId id="270" r:id="rId19"/>
    <p:sldId id="278" r:id="rId20"/>
    <p:sldId id="271" r:id="rId21"/>
    <p:sldId id="301" r:id="rId22"/>
    <p:sldId id="298" r:id="rId23"/>
    <p:sldId id="299" r:id="rId24"/>
    <p:sldId id="302" r:id="rId25"/>
    <p:sldId id="297" r:id="rId26"/>
    <p:sldId id="300" r:id="rId27"/>
    <p:sldId id="320" r:id="rId28"/>
    <p:sldId id="304" r:id="rId29"/>
    <p:sldId id="292" r:id="rId30"/>
    <p:sldId id="293" r:id="rId31"/>
    <p:sldId id="276" r:id="rId32"/>
    <p:sldId id="277" r:id="rId33"/>
    <p:sldId id="303" r:id="rId34"/>
    <p:sldId id="310" r:id="rId35"/>
    <p:sldId id="311" r:id="rId36"/>
    <p:sldId id="295" r:id="rId37"/>
    <p:sldId id="314" r:id="rId38"/>
    <p:sldId id="315" r:id="rId39"/>
    <p:sldId id="316" r:id="rId40"/>
    <p:sldId id="317" r:id="rId41"/>
    <p:sldId id="322" r:id="rId42"/>
    <p:sldId id="323" r:id="rId43"/>
    <p:sldId id="324" r:id="rId44"/>
    <p:sldId id="326" r:id="rId45"/>
    <p:sldId id="325" r:id="rId46"/>
    <p:sldId id="309" r:id="rId47"/>
    <p:sldId id="321" r:id="rId48"/>
  </p:sldIdLst>
  <p:sldSz cx="12192000" cy="6858000"/>
  <p:notesSz cx="6858000" cy="9144000"/>
  <p:embeddedFontLst>
    <p:embeddedFont>
      <p:font typeface="Consolas" panose="020B0609020204030204" pitchFamily="49" charset="0"/>
      <p:regular r:id="rId51"/>
      <p:bold r:id="rId52"/>
      <p:italic r:id="rId53"/>
      <p:boldItalic r:id="rId5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5E0B4ED-8B88-4418-9DF7-EEAFC149F0F6}">
          <p14:sldIdLst>
            <p14:sldId id="257"/>
            <p14:sldId id="285"/>
            <p14:sldId id="281"/>
            <p14:sldId id="283"/>
          </p14:sldIdLst>
        </p14:section>
        <p14:section name="Introduction" id="{9153B1B3-9833-468E-A3FC-530502DE6ADD}">
          <p14:sldIdLst>
            <p14:sldId id="319"/>
            <p14:sldId id="282"/>
            <p14:sldId id="263"/>
            <p14:sldId id="266"/>
            <p14:sldId id="267"/>
            <p14:sldId id="265"/>
            <p14:sldId id="318"/>
          </p14:sldIdLst>
        </p14:section>
        <p14:section name="Conception" id="{22CDA554-AE5B-4379-B583-132D8DF07D97}">
          <p14:sldIdLst>
            <p14:sldId id="261"/>
            <p14:sldId id="284"/>
            <p14:sldId id="259"/>
            <p14:sldId id="260"/>
            <p14:sldId id="291"/>
            <p14:sldId id="269"/>
            <p14:sldId id="270"/>
            <p14:sldId id="278"/>
            <p14:sldId id="271"/>
            <p14:sldId id="301"/>
            <p14:sldId id="298"/>
            <p14:sldId id="299"/>
            <p14:sldId id="302"/>
            <p14:sldId id="297"/>
            <p14:sldId id="300"/>
            <p14:sldId id="320"/>
            <p14:sldId id="304"/>
            <p14:sldId id="292"/>
          </p14:sldIdLst>
        </p14:section>
        <p14:section name="Peuplement" id="{D701AFC5-542B-421B-AD16-68753B504FA4}">
          <p14:sldIdLst>
            <p14:sldId id="293"/>
            <p14:sldId id="276"/>
            <p14:sldId id="277"/>
            <p14:sldId id="303"/>
            <p14:sldId id="310"/>
            <p14:sldId id="311"/>
          </p14:sldIdLst>
        </p14:section>
        <p14:section name="Interrogation" id="{39BFF65A-76BF-4FFD-930D-55F78180E6F0}">
          <p14:sldIdLst>
            <p14:sldId id="295"/>
            <p14:sldId id="314"/>
            <p14:sldId id="315"/>
            <p14:sldId id="316"/>
            <p14:sldId id="317"/>
            <p14:sldId id="322"/>
            <p14:sldId id="323"/>
            <p14:sldId id="324"/>
            <p14:sldId id="326"/>
            <p14:sldId id="325"/>
            <p14:sldId id="309"/>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2D0"/>
    <a:srgbClr val="96DCF8"/>
    <a:srgbClr val="34A4E3"/>
    <a:srgbClr val="FF7AFF"/>
    <a:srgbClr val="E7F7E1"/>
    <a:srgbClr val="F5F6CC"/>
    <a:srgbClr val="EAE9ED"/>
    <a:srgbClr val="FF024B"/>
    <a:srgbClr val="24732E"/>
    <a:srgbClr val="FFD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88FC0-6A92-4CEF-B75C-4A5592E800BC}" v="1994" dt="2024-04-12T07:36:27.52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4660"/>
  </p:normalViewPr>
  <p:slideViewPr>
    <p:cSldViewPr snapToGrid="0">
      <p:cViewPr varScale="1">
        <p:scale>
          <a:sx n="123" d="100"/>
          <a:sy n="123" d="100"/>
        </p:scale>
        <p:origin x="114" y="186"/>
      </p:cViewPr>
      <p:guideLst/>
    </p:cSldViewPr>
  </p:slideViewPr>
  <p:notesTextViewPr>
    <p:cViewPr>
      <p:scale>
        <a:sx n="1" d="1"/>
        <a:sy n="1" d="1"/>
      </p:scale>
      <p:origin x="0" y="0"/>
    </p:cViewPr>
  </p:notesTextViewPr>
  <p:notesViewPr>
    <p:cSldViewPr snapToGrid="0">
      <p:cViewPr varScale="1">
        <p:scale>
          <a:sx n="96" d="100"/>
          <a:sy n="96" d="100"/>
        </p:scale>
        <p:origin x="75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phaine ACCARY-BARBIER" userId="5ca7961e-a307-4da0-9e76-2565a9f9f858" providerId="ADAL" clId="{0BB6AEBF-F822-44DB-96CF-EFF7A59DC0F7}"/>
    <pc:docChg chg="custSel modSld sldOrd">
      <pc:chgData name="Tiphaine ACCARY-BARBIER" userId="5ca7961e-a307-4da0-9e76-2565a9f9f858" providerId="ADAL" clId="{0BB6AEBF-F822-44DB-96CF-EFF7A59DC0F7}" dt="2024-03-30T23:24:19.315" v="353"/>
      <pc:docMkLst>
        <pc:docMk/>
      </pc:docMkLst>
      <pc:sldChg chg="modSp mod">
        <pc:chgData name="Tiphaine ACCARY-BARBIER" userId="5ca7961e-a307-4da0-9e76-2565a9f9f858" providerId="ADAL" clId="{0BB6AEBF-F822-44DB-96CF-EFF7A59DC0F7}" dt="2024-03-30T23:15:36.915" v="110" actId="1038"/>
        <pc:sldMkLst>
          <pc:docMk/>
          <pc:sldMk cId="1736493405" sldId="261"/>
        </pc:sldMkLst>
        <pc:picChg chg="mod">
          <ac:chgData name="Tiphaine ACCARY-BARBIER" userId="5ca7961e-a307-4da0-9e76-2565a9f9f858" providerId="ADAL" clId="{0BB6AEBF-F822-44DB-96CF-EFF7A59DC0F7}" dt="2024-03-30T23:15:36.915" v="110" actId="1038"/>
          <ac:picMkLst>
            <pc:docMk/>
            <pc:sldMk cId="1736493405" sldId="261"/>
            <ac:picMk id="3" creationId="{9FDFD752-F63C-6F6E-2111-D84DBEBA1436}"/>
          </ac:picMkLst>
        </pc:picChg>
      </pc:sldChg>
      <pc:sldChg chg="modSp mod">
        <pc:chgData name="Tiphaine ACCARY-BARBIER" userId="5ca7961e-a307-4da0-9e76-2565a9f9f858" providerId="ADAL" clId="{0BB6AEBF-F822-44DB-96CF-EFF7A59DC0F7}" dt="2024-03-30T23:15:47.265" v="138" actId="1037"/>
        <pc:sldMkLst>
          <pc:docMk/>
          <pc:sldMk cId="3973973875" sldId="263"/>
        </pc:sldMkLst>
        <pc:picChg chg="mod">
          <ac:chgData name="Tiphaine ACCARY-BARBIER" userId="5ca7961e-a307-4da0-9e76-2565a9f9f858" providerId="ADAL" clId="{0BB6AEBF-F822-44DB-96CF-EFF7A59DC0F7}" dt="2024-03-30T23:15:47.265" v="138" actId="1037"/>
          <ac:picMkLst>
            <pc:docMk/>
            <pc:sldMk cId="3973973875" sldId="263"/>
            <ac:picMk id="8" creationId="{7D1601A6-4574-B136-80EE-481778FAD234}"/>
          </ac:picMkLst>
        </pc:picChg>
        <pc:picChg chg="mod">
          <ac:chgData name="Tiphaine ACCARY-BARBIER" userId="5ca7961e-a307-4da0-9e76-2565a9f9f858" providerId="ADAL" clId="{0BB6AEBF-F822-44DB-96CF-EFF7A59DC0F7}" dt="2024-03-30T23:15:47.265" v="138" actId="1037"/>
          <ac:picMkLst>
            <pc:docMk/>
            <pc:sldMk cId="3973973875" sldId="263"/>
            <ac:picMk id="14" creationId="{7C48284F-9882-3FBB-9C5E-661E53A9BFB9}"/>
          </ac:picMkLst>
        </pc:picChg>
      </pc:sldChg>
      <pc:sldChg chg="addSp delSp modSp mod ord setBg">
        <pc:chgData name="Tiphaine ACCARY-BARBIER" userId="5ca7961e-a307-4da0-9e76-2565a9f9f858" providerId="ADAL" clId="{0BB6AEBF-F822-44DB-96CF-EFF7A59DC0F7}" dt="2024-03-30T23:22:08.916" v="348" actId="207"/>
        <pc:sldMkLst>
          <pc:docMk/>
          <pc:sldMk cId="3055596255" sldId="265"/>
        </pc:sldMkLst>
        <pc:spChg chg="mod">
          <ac:chgData name="Tiphaine ACCARY-BARBIER" userId="5ca7961e-a307-4da0-9e76-2565a9f9f858" providerId="ADAL" clId="{0BB6AEBF-F822-44DB-96CF-EFF7A59DC0F7}" dt="2024-03-30T23:22:08.916" v="348" actId="207"/>
          <ac:spMkLst>
            <pc:docMk/>
            <pc:sldMk cId="3055596255" sldId="265"/>
            <ac:spMk id="2" creationId="{C366F2AA-6618-60BB-E2E2-2344A372BF1A}"/>
          </ac:spMkLst>
        </pc:spChg>
        <pc:spChg chg="mod">
          <ac:chgData name="Tiphaine ACCARY-BARBIER" userId="5ca7961e-a307-4da0-9e76-2565a9f9f858" providerId="ADAL" clId="{0BB6AEBF-F822-44DB-96CF-EFF7A59DC0F7}" dt="2024-03-30T23:22:08.916" v="348" actId="207"/>
          <ac:spMkLst>
            <pc:docMk/>
            <pc:sldMk cId="3055596255" sldId="265"/>
            <ac:spMk id="3" creationId="{3231DCCE-0591-9E54-2995-F25AE1AA3766}"/>
          </ac:spMkLst>
        </pc:spChg>
        <pc:spChg chg="mod">
          <ac:chgData name="Tiphaine ACCARY-BARBIER" userId="5ca7961e-a307-4da0-9e76-2565a9f9f858" providerId="ADAL" clId="{0BB6AEBF-F822-44DB-96CF-EFF7A59DC0F7}" dt="2024-03-30T23:22:08.916" v="348" actId="207"/>
          <ac:spMkLst>
            <pc:docMk/>
            <pc:sldMk cId="3055596255" sldId="265"/>
            <ac:spMk id="4" creationId="{A7B6CB94-525E-9EBA-3B7E-606844F8736C}"/>
          </ac:spMkLst>
        </pc:spChg>
        <pc:picChg chg="add mod">
          <ac:chgData name="Tiphaine ACCARY-BARBIER" userId="5ca7961e-a307-4da0-9e76-2565a9f9f858" providerId="ADAL" clId="{0BB6AEBF-F822-44DB-96CF-EFF7A59DC0F7}" dt="2024-03-30T23:19:23.183" v="336"/>
          <ac:picMkLst>
            <pc:docMk/>
            <pc:sldMk cId="3055596255" sldId="265"/>
            <ac:picMk id="5" creationId="{E70B70E4-18DA-AECF-72D3-80CABF93FB68}"/>
          </ac:picMkLst>
        </pc:picChg>
        <pc:picChg chg="del">
          <ac:chgData name="Tiphaine ACCARY-BARBIER" userId="5ca7961e-a307-4da0-9e76-2565a9f9f858" providerId="ADAL" clId="{0BB6AEBF-F822-44DB-96CF-EFF7A59DC0F7}" dt="2024-03-30T23:19:22.412" v="335" actId="478"/>
          <ac:picMkLst>
            <pc:docMk/>
            <pc:sldMk cId="3055596255" sldId="265"/>
            <ac:picMk id="6" creationId="{E051D839-CFF8-D21E-AB10-D1F83B83CFF3}"/>
          </ac:picMkLst>
        </pc:picChg>
        <pc:picChg chg="add del mod">
          <ac:chgData name="Tiphaine ACCARY-BARBIER" userId="5ca7961e-a307-4da0-9e76-2565a9f9f858" providerId="ADAL" clId="{0BB6AEBF-F822-44DB-96CF-EFF7A59DC0F7}" dt="2024-03-30T23:21:53.129" v="346" actId="478"/>
          <ac:picMkLst>
            <pc:docMk/>
            <pc:sldMk cId="3055596255" sldId="265"/>
            <ac:picMk id="8" creationId="{997E0CAF-8F4E-35E2-7FBC-4E5220FA7077}"/>
          </ac:picMkLst>
        </pc:picChg>
      </pc:sldChg>
      <pc:sldChg chg="addSp delSp modSp mod ord setBg">
        <pc:chgData name="Tiphaine ACCARY-BARBIER" userId="5ca7961e-a307-4da0-9e76-2565a9f9f858" providerId="ADAL" clId="{0BB6AEBF-F822-44DB-96CF-EFF7A59DC0F7}" dt="2024-03-30T23:21:37.443" v="345" actId="207"/>
        <pc:sldMkLst>
          <pc:docMk/>
          <pc:sldMk cId="934121547" sldId="266"/>
        </pc:sldMkLst>
        <pc:spChg chg="mod">
          <ac:chgData name="Tiphaine ACCARY-BARBIER" userId="5ca7961e-a307-4da0-9e76-2565a9f9f858" providerId="ADAL" clId="{0BB6AEBF-F822-44DB-96CF-EFF7A59DC0F7}" dt="2024-03-30T23:21:37.443" v="345" actId="207"/>
          <ac:spMkLst>
            <pc:docMk/>
            <pc:sldMk cId="934121547" sldId="266"/>
            <ac:spMk id="2" creationId="{C366F2AA-6618-60BB-E2E2-2344A372BF1A}"/>
          </ac:spMkLst>
        </pc:spChg>
        <pc:spChg chg="mod">
          <ac:chgData name="Tiphaine ACCARY-BARBIER" userId="5ca7961e-a307-4da0-9e76-2565a9f9f858" providerId="ADAL" clId="{0BB6AEBF-F822-44DB-96CF-EFF7A59DC0F7}" dt="2024-03-30T23:21:37.443" v="345" actId="207"/>
          <ac:spMkLst>
            <pc:docMk/>
            <pc:sldMk cId="934121547" sldId="266"/>
            <ac:spMk id="3" creationId="{3231DCCE-0591-9E54-2995-F25AE1AA3766}"/>
          </ac:spMkLst>
        </pc:spChg>
        <pc:spChg chg="mod">
          <ac:chgData name="Tiphaine ACCARY-BARBIER" userId="5ca7961e-a307-4da0-9e76-2565a9f9f858" providerId="ADAL" clId="{0BB6AEBF-F822-44DB-96CF-EFF7A59DC0F7}" dt="2024-03-30T23:21:37.443" v="345" actId="207"/>
          <ac:spMkLst>
            <pc:docMk/>
            <pc:sldMk cId="934121547" sldId="266"/>
            <ac:spMk id="4" creationId="{A7B6CB94-525E-9EBA-3B7E-606844F8736C}"/>
          </ac:spMkLst>
        </pc:spChg>
        <pc:picChg chg="add mod">
          <ac:chgData name="Tiphaine ACCARY-BARBIER" userId="5ca7961e-a307-4da0-9e76-2565a9f9f858" providerId="ADAL" clId="{0BB6AEBF-F822-44DB-96CF-EFF7A59DC0F7}" dt="2024-03-30T23:19:04.018" v="331"/>
          <ac:picMkLst>
            <pc:docMk/>
            <pc:sldMk cId="934121547" sldId="266"/>
            <ac:picMk id="5" creationId="{393C36CA-800F-C53A-5367-4C8CBFCD4084}"/>
          </ac:picMkLst>
        </pc:picChg>
        <pc:picChg chg="add del mod">
          <ac:chgData name="Tiphaine ACCARY-BARBIER" userId="5ca7961e-a307-4da0-9e76-2565a9f9f858" providerId="ADAL" clId="{0BB6AEBF-F822-44DB-96CF-EFF7A59DC0F7}" dt="2024-03-30T23:20:46.775" v="339" actId="21"/>
          <ac:picMkLst>
            <pc:docMk/>
            <pc:sldMk cId="934121547" sldId="266"/>
            <ac:picMk id="6" creationId="{997E0CAF-8F4E-35E2-7FBC-4E5220FA7077}"/>
          </ac:picMkLst>
        </pc:picChg>
        <pc:picChg chg="del">
          <ac:chgData name="Tiphaine ACCARY-BARBIER" userId="5ca7961e-a307-4da0-9e76-2565a9f9f858" providerId="ADAL" clId="{0BB6AEBF-F822-44DB-96CF-EFF7A59DC0F7}" dt="2024-03-30T23:18:27.745" v="318" actId="478"/>
          <ac:picMkLst>
            <pc:docMk/>
            <pc:sldMk cId="934121547" sldId="266"/>
            <ac:picMk id="10" creationId="{9C2FA385-954A-9512-AC4D-A87590A1229B}"/>
          </ac:picMkLst>
        </pc:picChg>
      </pc:sldChg>
      <pc:sldChg chg="addSp delSp modSp mod ord setBg">
        <pc:chgData name="Tiphaine ACCARY-BARBIER" userId="5ca7961e-a307-4da0-9e76-2565a9f9f858" providerId="ADAL" clId="{0BB6AEBF-F822-44DB-96CF-EFF7A59DC0F7}" dt="2024-03-30T23:22:50.257" v="351" actId="207"/>
        <pc:sldMkLst>
          <pc:docMk/>
          <pc:sldMk cId="4202192119" sldId="267"/>
        </pc:sldMkLst>
        <pc:spChg chg="mod">
          <ac:chgData name="Tiphaine ACCARY-BARBIER" userId="5ca7961e-a307-4da0-9e76-2565a9f9f858" providerId="ADAL" clId="{0BB6AEBF-F822-44DB-96CF-EFF7A59DC0F7}" dt="2024-03-30T23:22:50.257" v="351" actId="207"/>
          <ac:spMkLst>
            <pc:docMk/>
            <pc:sldMk cId="4202192119" sldId="267"/>
            <ac:spMk id="2" creationId="{C366F2AA-6618-60BB-E2E2-2344A372BF1A}"/>
          </ac:spMkLst>
        </pc:spChg>
        <pc:spChg chg="mod">
          <ac:chgData name="Tiphaine ACCARY-BARBIER" userId="5ca7961e-a307-4da0-9e76-2565a9f9f858" providerId="ADAL" clId="{0BB6AEBF-F822-44DB-96CF-EFF7A59DC0F7}" dt="2024-03-30T23:22:50.257" v="351" actId="207"/>
          <ac:spMkLst>
            <pc:docMk/>
            <pc:sldMk cId="4202192119" sldId="267"/>
            <ac:spMk id="3" creationId="{3231DCCE-0591-9E54-2995-F25AE1AA3766}"/>
          </ac:spMkLst>
        </pc:spChg>
        <pc:spChg chg="mod">
          <ac:chgData name="Tiphaine ACCARY-BARBIER" userId="5ca7961e-a307-4da0-9e76-2565a9f9f858" providerId="ADAL" clId="{0BB6AEBF-F822-44DB-96CF-EFF7A59DC0F7}" dt="2024-03-30T23:22:50.257" v="351" actId="207"/>
          <ac:spMkLst>
            <pc:docMk/>
            <pc:sldMk cId="4202192119" sldId="267"/>
            <ac:spMk id="4" creationId="{A7B6CB94-525E-9EBA-3B7E-606844F8736C}"/>
          </ac:spMkLst>
        </pc:spChg>
        <pc:picChg chg="add del mod">
          <ac:chgData name="Tiphaine ACCARY-BARBIER" userId="5ca7961e-a307-4da0-9e76-2565a9f9f858" providerId="ADAL" clId="{0BB6AEBF-F822-44DB-96CF-EFF7A59DC0F7}" dt="2024-03-30T23:19:16.922" v="333" actId="478"/>
          <ac:picMkLst>
            <pc:docMk/>
            <pc:sldMk cId="4202192119" sldId="267"/>
            <ac:picMk id="5" creationId="{A5366856-F8ED-F757-DAE9-16C38F377EB6}"/>
          </ac:picMkLst>
        </pc:picChg>
        <pc:picChg chg="add mod">
          <ac:chgData name="Tiphaine ACCARY-BARBIER" userId="5ca7961e-a307-4da0-9e76-2565a9f9f858" providerId="ADAL" clId="{0BB6AEBF-F822-44DB-96CF-EFF7A59DC0F7}" dt="2024-03-30T23:19:18.316" v="334"/>
          <ac:picMkLst>
            <pc:docMk/>
            <pc:sldMk cId="4202192119" sldId="267"/>
            <ac:picMk id="6" creationId="{0604B4CD-26AE-22E6-0E48-F7FC6C0022A9}"/>
          </ac:picMkLst>
        </pc:picChg>
        <pc:picChg chg="del">
          <ac:chgData name="Tiphaine ACCARY-BARBIER" userId="5ca7961e-a307-4da0-9e76-2565a9f9f858" providerId="ADAL" clId="{0BB6AEBF-F822-44DB-96CF-EFF7A59DC0F7}" dt="2024-03-30T23:19:15.908" v="332" actId="478"/>
          <ac:picMkLst>
            <pc:docMk/>
            <pc:sldMk cId="4202192119" sldId="267"/>
            <ac:picMk id="7" creationId="{2C4402CC-A413-403D-D8E9-3B1FA4B2E588}"/>
          </ac:picMkLst>
        </pc:picChg>
        <pc:picChg chg="add del mod">
          <ac:chgData name="Tiphaine ACCARY-BARBIER" userId="5ca7961e-a307-4da0-9e76-2565a9f9f858" providerId="ADAL" clId="{0BB6AEBF-F822-44DB-96CF-EFF7A59DC0F7}" dt="2024-03-30T23:21:05.002" v="342" actId="21"/>
          <ac:picMkLst>
            <pc:docMk/>
            <pc:sldMk cId="4202192119" sldId="267"/>
            <ac:picMk id="8" creationId="{997E0CAF-8F4E-35E2-7FBC-4E5220FA7077}"/>
          </ac:picMkLst>
        </pc:picChg>
      </pc:sldChg>
      <pc:sldChg chg="modSp mod">
        <pc:chgData name="Tiphaine ACCARY-BARBIER" userId="5ca7961e-a307-4da0-9e76-2565a9f9f858" providerId="ADAL" clId="{0BB6AEBF-F822-44DB-96CF-EFF7A59DC0F7}" dt="2024-03-30T23:14:50.047" v="16" actId="1037"/>
        <pc:sldMkLst>
          <pc:docMk/>
          <pc:sldMk cId="2661926075" sldId="269"/>
        </pc:sldMkLst>
        <pc:picChg chg="mod">
          <ac:chgData name="Tiphaine ACCARY-BARBIER" userId="5ca7961e-a307-4da0-9e76-2565a9f9f858" providerId="ADAL" clId="{0BB6AEBF-F822-44DB-96CF-EFF7A59DC0F7}" dt="2024-03-30T23:14:50.047" v="16" actId="1037"/>
          <ac:picMkLst>
            <pc:docMk/>
            <pc:sldMk cId="2661926075" sldId="269"/>
            <ac:picMk id="11" creationId="{E449F4AF-FFAA-0DC7-8778-C21302C75F1A}"/>
          </ac:picMkLst>
        </pc:picChg>
        <pc:picChg chg="mod">
          <ac:chgData name="Tiphaine ACCARY-BARBIER" userId="5ca7961e-a307-4da0-9e76-2565a9f9f858" providerId="ADAL" clId="{0BB6AEBF-F822-44DB-96CF-EFF7A59DC0F7}" dt="2024-03-30T23:14:50.047" v="16" actId="1037"/>
          <ac:picMkLst>
            <pc:docMk/>
            <pc:sldMk cId="2661926075" sldId="269"/>
            <ac:picMk id="12" creationId="{F67F95A2-22E4-2A8E-3AD4-28282F7C7479}"/>
          </ac:picMkLst>
        </pc:picChg>
        <pc:picChg chg="mod">
          <ac:chgData name="Tiphaine ACCARY-BARBIER" userId="5ca7961e-a307-4da0-9e76-2565a9f9f858" providerId="ADAL" clId="{0BB6AEBF-F822-44DB-96CF-EFF7A59DC0F7}" dt="2024-03-30T23:14:50.047" v="16" actId="1037"/>
          <ac:picMkLst>
            <pc:docMk/>
            <pc:sldMk cId="2661926075" sldId="269"/>
            <ac:picMk id="14" creationId="{0D2D10F4-7ED8-C4A9-A1FC-70524DFC6ED4}"/>
          </ac:picMkLst>
        </pc:picChg>
      </pc:sldChg>
      <pc:sldChg chg="modSp mod">
        <pc:chgData name="Tiphaine ACCARY-BARBIER" userId="5ca7961e-a307-4da0-9e76-2565a9f9f858" providerId="ADAL" clId="{0BB6AEBF-F822-44DB-96CF-EFF7A59DC0F7}" dt="2024-03-30T23:15:59.800" v="174" actId="1038"/>
        <pc:sldMkLst>
          <pc:docMk/>
          <pc:sldMk cId="248329348" sldId="282"/>
        </pc:sldMkLst>
        <pc:picChg chg="mod">
          <ac:chgData name="Tiphaine ACCARY-BARBIER" userId="5ca7961e-a307-4da0-9e76-2565a9f9f858" providerId="ADAL" clId="{0BB6AEBF-F822-44DB-96CF-EFF7A59DC0F7}" dt="2024-03-30T23:15:59.800" v="174" actId="1038"/>
          <ac:picMkLst>
            <pc:docMk/>
            <pc:sldMk cId="248329348" sldId="282"/>
            <ac:picMk id="15" creationId="{EE992BD4-363A-98F0-33FE-A5652EC17F7C}"/>
          </ac:picMkLst>
        </pc:picChg>
      </pc:sldChg>
      <pc:sldChg chg="modSp mod">
        <pc:chgData name="Tiphaine ACCARY-BARBIER" userId="5ca7961e-a307-4da0-9e76-2565a9f9f858" providerId="ADAL" clId="{0BB6AEBF-F822-44DB-96CF-EFF7A59DC0F7}" dt="2024-03-30T23:24:19.315" v="353"/>
        <pc:sldMkLst>
          <pc:docMk/>
          <pc:sldMk cId="368117867" sldId="283"/>
        </pc:sldMkLst>
        <pc:picChg chg="mod">
          <ac:chgData name="Tiphaine ACCARY-BARBIER" userId="5ca7961e-a307-4da0-9e76-2565a9f9f858" providerId="ADAL" clId="{0BB6AEBF-F822-44DB-96CF-EFF7A59DC0F7}" dt="2024-03-30T23:16:11.435" v="203" actId="1037"/>
          <ac:picMkLst>
            <pc:docMk/>
            <pc:sldMk cId="368117867" sldId="283"/>
            <ac:picMk id="5" creationId="{D201732B-F365-8D44-E0EC-C139B5121B21}"/>
          </ac:picMkLst>
        </pc:picChg>
        <pc:picChg chg="mod">
          <ac:chgData name="Tiphaine ACCARY-BARBIER" userId="5ca7961e-a307-4da0-9e76-2565a9f9f858" providerId="ADAL" clId="{0BB6AEBF-F822-44DB-96CF-EFF7A59DC0F7}" dt="2024-03-30T23:16:11.435" v="203" actId="1037"/>
          <ac:picMkLst>
            <pc:docMk/>
            <pc:sldMk cId="368117867" sldId="283"/>
            <ac:picMk id="6" creationId="{F2403F47-CB9E-0C58-410A-F63FD1957F74}"/>
          </ac:picMkLst>
        </pc:picChg>
        <pc:picChg chg="mod">
          <ac:chgData name="Tiphaine ACCARY-BARBIER" userId="5ca7961e-a307-4da0-9e76-2565a9f9f858" providerId="ADAL" clId="{0BB6AEBF-F822-44DB-96CF-EFF7A59DC0F7}" dt="2024-03-30T23:24:19.315" v="353"/>
          <ac:picMkLst>
            <pc:docMk/>
            <pc:sldMk cId="368117867" sldId="283"/>
            <ac:picMk id="24" creationId="{E79A3692-BE60-B18B-E48F-1AD6A6D76B02}"/>
          </ac:picMkLst>
        </pc:picChg>
        <pc:picChg chg="mod">
          <ac:chgData name="Tiphaine ACCARY-BARBIER" userId="5ca7961e-a307-4da0-9e76-2565a9f9f858" providerId="ADAL" clId="{0BB6AEBF-F822-44DB-96CF-EFF7A59DC0F7}" dt="2024-03-30T23:24:01.032" v="352"/>
          <ac:picMkLst>
            <pc:docMk/>
            <pc:sldMk cId="368117867" sldId="283"/>
            <ac:picMk id="27" creationId="{C6D8994F-8304-D081-70C5-4B94647AC49F}"/>
          </ac:picMkLst>
        </pc:picChg>
      </pc:sldChg>
      <pc:sldChg chg="modSp mod">
        <pc:chgData name="Tiphaine ACCARY-BARBIER" userId="5ca7961e-a307-4da0-9e76-2565a9f9f858" providerId="ADAL" clId="{0BB6AEBF-F822-44DB-96CF-EFF7A59DC0F7}" dt="2024-03-30T23:15:27.645" v="72" actId="1038"/>
        <pc:sldMkLst>
          <pc:docMk/>
          <pc:sldMk cId="2139422550" sldId="284"/>
        </pc:sldMkLst>
        <pc:picChg chg="mod">
          <ac:chgData name="Tiphaine ACCARY-BARBIER" userId="5ca7961e-a307-4da0-9e76-2565a9f9f858" providerId="ADAL" clId="{0BB6AEBF-F822-44DB-96CF-EFF7A59DC0F7}" dt="2024-03-30T23:15:27.645" v="72" actId="1038"/>
          <ac:picMkLst>
            <pc:docMk/>
            <pc:sldMk cId="2139422550" sldId="284"/>
            <ac:picMk id="6" creationId="{E6F735FB-8532-24B4-573D-BFAE83D5B81C}"/>
          </ac:picMkLst>
        </pc:picChg>
      </pc:sldChg>
      <pc:sldChg chg="modSp mod">
        <pc:chgData name="Tiphaine ACCARY-BARBIER" userId="5ca7961e-a307-4da0-9e76-2565a9f9f858" providerId="ADAL" clId="{0BB6AEBF-F822-44DB-96CF-EFF7A59DC0F7}" dt="2024-03-30T23:16:52.112" v="222" actId="13926"/>
        <pc:sldMkLst>
          <pc:docMk/>
          <pc:sldMk cId="990240068" sldId="285"/>
        </pc:sldMkLst>
        <pc:spChg chg="mod">
          <ac:chgData name="Tiphaine ACCARY-BARBIER" userId="5ca7961e-a307-4da0-9e76-2565a9f9f858" providerId="ADAL" clId="{0BB6AEBF-F822-44DB-96CF-EFF7A59DC0F7}" dt="2024-03-30T23:16:52.112" v="222" actId="13926"/>
          <ac:spMkLst>
            <pc:docMk/>
            <pc:sldMk cId="990240068" sldId="285"/>
            <ac:spMk id="3" creationId="{109D35B2-4D87-5739-93F1-0C38F2A18B83}"/>
          </ac:spMkLst>
        </pc:spChg>
      </pc:sldChg>
      <pc:sldChg chg="modSp mod">
        <pc:chgData name="Tiphaine ACCARY-BARBIER" userId="5ca7961e-a307-4da0-9e76-2565a9f9f858" providerId="ADAL" clId="{0BB6AEBF-F822-44DB-96CF-EFF7A59DC0F7}" dt="2024-03-30T23:13:30.158" v="9" actId="207"/>
        <pc:sldMkLst>
          <pc:docMk/>
          <pc:sldMk cId="2657249448" sldId="291"/>
        </pc:sldMkLst>
        <pc:spChg chg="mod">
          <ac:chgData name="Tiphaine ACCARY-BARBIER" userId="5ca7961e-a307-4da0-9e76-2565a9f9f858" providerId="ADAL" clId="{0BB6AEBF-F822-44DB-96CF-EFF7A59DC0F7}" dt="2024-03-30T23:11:21.735" v="0" actId="207"/>
          <ac:spMkLst>
            <pc:docMk/>
            <pc:sldMk cId="2657249448" sldId="291"/>
            <ac:spMk id="22" creationId="{A50F948A-0FC5-840C-9636-6238EC3B31C0}"/>
          </ac:spMkLst>
        </pc:spChg>
        <pc:spChg chg="mod">
          <ac:chgData name="Tiphaine ACCARY-BARBIER" userId="5ca7961e-a307-4da0-9e76-2565a9f9f858" providerId="ADAL" clId="{0BB6AEBF-F822-44DB-96CF-EFF7A59DC0F7}" dt="2024-03-30T23:11:44.224" v="2" actId="207"/>
          <ac:spMkLst>
            <pc:docMk/>
            <pc:sldMk cId="2657249448" sldId="291"/>
            <ac:spMk id="37" creationId="{EB1E219F-1819-0107-2035-605976BD11C0}"/>
          </ac:spMkLst>
        </pc:spChg>
        <pc:spChg chg="mod">
          <ac:chgData name="Tiphaine ACCARY-BARBIER" userId="5ca7961e-a307-4da0-9e76-2565a9f9f858" providerId="ADAL" clId="{0BB6AEBF-F822-44DB-96CF-EFF7A59DC0F7}" dt="2024-03-30T23:12:18.931" v="5" actId="113"/>
          <ac:spMkLst>
            <pc:docMk/>
            <pc:sldMk cId="2657249448" sldId="291"/>
            <ac:spMk id="38" creationId="{2C9A913D-AFCF-E9D4-38EF-BCD2F79E75BA}"/>
          </ac:spMkLst>
        </pc:spChg>
        <pc:spChg chg="mod">
          <ac:chgData name="Tiphaine ACCARY-BARBIER" userId="5ca7961e-a307-4da0-9e76-2565a9f9f858" providerId="ADAL" clId="{0BB6AEBF-F822-44DB-96CF-EFF7A59DC0F7}" dt="2024-03-30T23:12:49.659" v="7" actId="207"/>
          <ac:spMkLst>
            <pc:docMk/>
            <pc:sldMk cId="2657249448" sldId="291"/>
            <ac:spMk id="40" creationId="{96EDFD2E-469F-EC60-1DDD-79ED10E91EE4}"/>
          </ac:spMkLst>
        </pc:spChg>
        <pc:spChg chg="mod">
          <ac:chgData name="Tiphaine ACCARY-BARBIER" userId="5ca7961e-a307-4da0-9e76-2565a9f9f858" providerId="ADAL" clId="{0BB6AEBF-F822-44DB-96CF-EFF7A59DC0F7}" dt="2024-03-30T23:13:30.158" v="9" actId="207"/>
          <ac:spMkLst>
            <pc:docMk/>
            <pc:sldMk cId="2657249448" sldId="291"/>
            <ac:spMk id="41" creationId="{7FD94110-1021-29E2-416F-CF09B6C68299}"/>
          </ac:spMkLst>
        </pc:spChg>
        <pc:spChg chg="mod">
          <ac:chgData name="Tiphaine ACCARY-BARBIER" userId="5ca7961e-a307-4da0-9e76-2565a9f9f858" providerId="ADAL" clId="{0BB6AEBF-F822-44DB-96CF-EFF7A59DC0F7}" dt="2024-03-30T23:12:44.084" v="6" actId="207"/>
          <ac:spMkLst>
            <pc:docMk/>
            <pc:sldMk cId="2657249448" sldId="291"/>
            <ac:spMk id="42" creationId="{03E258AF-8D48-8F77-1A8A-607296A2361D}"/>
          </ac:spMkLst>
        </pc:spChg>
        <pc:spChg chg="mod">
          <ac:chgData name="Tiphaine ACCARY-BARBIER" userId="5ca7961e-a307-4da0-9e76-2565a9f9f858" providerId="ADAL" clId="{0BB6AEBF-F822-44DB-96CF-EFF7A59DC0F7}" dt="2024-03-30T23:13:20.600" v="8" actId="207"/>
          <ac:spMkLst>
            <pc:docMk/>
            <pc:sldMk cId="2657249448" sldId="291"/>
            <ac:spMk id="44" creationId="{61E805FD-63ED-9298-49A0-9A3112536088}"/>
          </ac:spMkLst>
        </pc:spChg>
      </pc:sldChg>
      <pc:sldChg chg="modSp mod">
        <pc:chgData name="Tiphaine ACCARY-BARBIER" userId="5ca7961e-a307-4da0-9e76-2565a9f9f858" providerId="ADAL" clId="{0BB6AEBF-F822-44DB-96CF-EFF7A59DC0F7}" dt="2024-03-30T23:15:14.980" v="46" actId="1038"/>
        <pc:sldMkLst>
          <pc:docMk/>
          <pc:sldMk cId="2530364337" sldId="292"/>
        </pc:sldMkLst>
        <pc:picChg chg="mod">
          <ac:chgData name="Tiphaine ACCARY-BARBIER" userId="5ca7961e-a307-4da0-9e76-2565a9f9f858" providerId="ADAL" clId="{0BB6AEBF-F822-44DB-96CF-EFF7A59DC0F7}" dt="2024-03-30T23:15:14.980" v="46" actId="1038"/>
          <ac:picMkLst>
            <pc:docMk/>
            <pc:sldMk cId="2530364337" sldId="292"/>
            <ac:picMk id="4" creationId="{B1CB5E10-2B4A-4AA9-130B-C139F45115DD}"/>
          </ac:picMkLst>
        </pc:picChg>
        <pc:picChg chg="mod">
          <ac:chgData name="Tiphaine ACCARY-BARBIER" userId="5ca7961e-a307-4da0-9e76-2565a9f9f858" providerId="ADAL" clId="{0BB6AEBF-F822-44DB-96CF-EFF7A59DC0F7}" dt="2024-03-30T23:15:14.980" v="46" actId="1038"/>
          <ac:picMkLst>
            <pc:docMk/>
            <pc:sldMk cId="2530364337" sldId="292"/>
            <ac:picMk id="5" creationId="{2282F5AB-7440-7CC4-A5C8-4B7EDA800A21}"/>
          </ac:picMkLst>
        </pc:picChg>
      </pc:sldChg>
      <pc:sldChg chg="modSp mod">
        <pc:chgData name="Tiphaine ACCARY-BARBIER" userId="5ca7961e-a307-4da0-9e76-2565a9f9f858" providerId="ADAL" clId="{0BB6AEBF-F822-44DB-96CF-EFF7A59DC0F7}" dt="2024-03-30T23:17:08.134" v="246" actId="1038"/>
        <pc:sldMkLst>
          <pc:docMk/>
          <pc:sldMk cId="3347758" sldId="293"/>
        </pc:sldMkLst>
        <pc:picChg chg="mod">
          <ac:chgData name="Tiphaine ACCARY-BARBIER" userId="5ca7961e-a307-4da0-9e76-2565a9f9f858" providerId="ADAL" clId="{0BB6AEBF-F822-44DB-96CF-EFF7A59DC0F7}" dt="2024-03-30T23:17:08.134" v="246" actId="1038"/>
          <ac:picMkLst>
            <pc:docMk/>
            <pc:sldMk cId="3347758" sldId="293"/>
            <ac:picMk id="3" creationId="{9FDFD752-F63C-6F6E-2111-D84DBEBA1436}"/>
          </ac:picMkLst>
        </pc:picChg>
      </pc:sldChg>
      <pc:sldChg chg="modSp mod">
        <pc:chgData name="Tiphaine ACCARY-BARBIER" userId="5ca7961e-a307-4da0-9e76-2565a9f9f858" providerId="ADAL" clId="{0BB6AEBF-F822-44DB-96CF-EFF7A59DC0F7}" dt="2024-03-30T23:17:12.907" v="267" actId="1038"/>
        <pc:sldMkLst>
          <pc:docMk/>
          <pc:sldMk cId="4132899165" sldId="294"/>
        </pc:sldMkLst>
        <pc:picChg chg="mod">
          <ac:chgData name="Tiphaine ACCARY-BARBIER" userId="5ca7961e-a307-4da0-9e76-2565a9f9f858" providerId="ADAL" clId="{0BB6AEBF-F822-44DB-96CF-EFF7A59DC0F7}" dt="2024-03-30T23:17:12.907" v="267" actId="1038"/>
          <ac:picMkLst>
            <pc:docMk/>
            <pc:sldMk cId="4132899165" sldId="294"/>
            <ac:picMk id="6" creationId="{E6F735FB-8532-24B4-573D-BFAE83D5B81C}"/>
          </ac:picMkLst>
        </pc:picChg>
      </pc:sldChg>
      <pc:sldChg chg="modSp mod">
        <pc:chgData name="Tiphaine ACCARY-BARBIER" userId="5ca7961e-a307-4da0-9e76-2565a9f9f858" providerId="ADAL" clId="{0BB6AEBF-F822-44DB-96CF-EFF7A59DC0F7}" dt="2024-03-30T23:17:21.388" v="288" actId="1038"/>
        <pc:sldMkLst>
          <pc:docMk/>
          <pc:sldMk cId="3872415200" sldId="295"/>
        </pc:sldMkLst>
        <pc:picChg chg="mod">
          <ac:chgData name="Tiphaine ACCARY-BARBIER" userId="5ca7961e-a307-4da0-9e76-2565a9f9f858" providerId="ADAL" clId="{0BB6AEBF-F822-44DB-96CF-EFF7A59DC0F7}" dt="2024-03-30T23:17:21.388" v="288" actId="1038"/>
          <ac:picMkLst>
            <pc:docMk/>
            <pc:sldMk cId="3872415200" sldId="295"/>
            <ac:picMk id="3" creationId="{9FDFD752-F63C-6F6E-2111-D84DBEBA1436}"/>
          </ac:picMkLst>
        </pc:picChg>
      </pc:sldChg>
      <pc:sldChg chg="modSp mod">
        <pc:chgData name="Tiphaine ACCARY-BARBIER" userId="5ca7961e-a307-4da0-9e76-2565a9f9f858" providerId="ADAL" clId="{0BB6AEBF-F822-44DB-96CF-EFF7A59DC0F7}" dt="2024-03-30T23:17:32.903" v="314" actId="1038"/>
        <pc:sldMkLst>
          <pc:docMk/>
          <pc:sldMk cId="498524298" sldId="296"/>
        </pc:sldMkLst>
        <pc:picChg chg="mod">
          <ac:chgData name="Tiphaine ACCARY-BARBIER" userId="5ca7961e-a307-4da0-9e76-2565a9f9f858" providerId="ADAL" clId="{0BB6AEBF-F822-44DB-96CF-EFF7A59DC0F7}" dt="2024-03-30T23:17:32.903" v="314" actId="1038"/>
          <ac:picMkLst>
            <pc:docMk/>
            <pc:sldMk cId="498524298" sldId="296"/>
            <ac:picMk id="6" creationId="{E6F735FB-8532-24B4-573D-BFAE83D5B81C}"/>
          </ac:picMkLst>
        </pc:picChg>
      </pc:sldChg>
    </pc:docChg>
  </pc:docChgLst>
  <pc:docChgLst>
    <pc:chgData name="Tiphaine ACCARY-BARBIER" userId="5ca7961e-a307-4da0-9e76-2565a9f9f858" providerId="ADAL" clId="{87588FC0-6A92-4CEF-B75C-4A5592E800BC}"/>
    <pc:docChg chg="undo redo custSel addSld delSld modSld sldOrd modMainMaster addSection delSection modSection">
      <pc:chgData name="Tiphaine ACCARY-BARBIER" userId="5ca7961e-a307-4da0-9e76-2565a9f9f858" providerId="ADAL" clId="{87588FC0-6A92-4CEF-B75C-4A5592E800BC}" dt="2024-05-16T21:01:41.610" v="22703" actId="207"/>
      <pc:docMkLst>
        <pc:docMk/>
      </pc:docMkLst>
      <pc:sldChg chg="modSp mod">
        <pc:chgData name="Tiphaine ACCARY-BARBIER" userId="5ca7961e-a307-4da0-9e76-2565a9f9f858" providerId="ADAL" clId="{87588FC0-6A92-4CEF-B75C-4A5592E800BC}" dt="2024-03-31T19:56:00.139" v="2985" actId="20577"/>
        <pc:sldMkLst>
          <pc:docMk/>
          <pc:sldMk cId="4196349901" sldId="257"/>
        </pc:sldMkLst>
        <pc:spChg chg="mod">
          <ac:chgData name="Tiphaine ACCARY-BARBIER" userId="5ca7961e-a307-4da0-9e76-2565a9f9f858" providerId="ADAL" clId="{87588FC0-6A92-4CEF-B75C-4A5592E800BC}" dt="2024-03-31T19:56:00.139" v="2985" actId="20577"/>
          <ac:spMkLst>
            <pc:docMk/>
            <pc:sldMk cId="4196349901" sldId="257"/>
            <ac:spMk id="2" creationId="{972B8DEC-1E3A-E510-9E3F-E9998F95E2CE}"/>
          </ac:spMkLst>
        </pc:spChg>
        <pc:picChg chg="mod">
          <ac:chgData name="Tiphaine ACCARY-BARBIER" userId="5ca7961e-a307-4da0-9e76-2565a9f9f858" providerId="ADAL" clId="{87588FC0-6A92-4CEF-B75C-4A5592E800BC}" dt="2024-03-31T19:55:54.453" v="2983" actId="14100"/>
          <ac:picMkLst>
            <pc:docMk/>
            <pc:sldMk cId="4196349901" sldId="257"/>
            <ac:picMk id="5" creationId="{B341380A-76FF-D875-7E00-180861F26F72}"/>
          </ac:picMkLst>
        </pc:picChg>
        <pc:picChg chg="mod">
          <ac:chgData name="Tiphaine ACCARY-BARBIER" userId="5ca7961e-a307-4da0-9e76-2565a9f9f858" providerId="ADAL" clId="{87588FC0-6A92-4CEF-B75C-4A5592E800BC}" dt="2024-03-31T18:55:08.900" v="1913" actId="1076"/>
          <ac:picMkLst>
            <pc:docMk/>
            <pc:sldMk cId="4196349901" sldId="257"/>
            <ac:picMk id="7" creationId="{BF467FBF-7533-D593-8D03-FEC83E5837E4}"/>
          </ac:picMkLst>
        </pc:picChg>
      </pc:sldChg>
      <pc:sldChg chg="modSp mod ord">
        <pc:chgData name="Tiphaine ACCARY-BARBIER" userId="5ca7961e-a307-4da0-9e76-2565a9f9f858" providerId="ADAL" clId="{87588FC0-6A92-4CEF-B75C-4A5592E800BC}" dt="2024-04-05T19:00:17.795" v="18546" actId="1037"/>
        <pc:sldMkLst>
          <pc:docMk/>
          <pc:sldMk cId="3060706163" sldId="259"/>
        </pc:sldMkLst>
        <pc:spChg chg="mod">
          <ac:chgData name="Tiphaine ACCARY-BARBIER" userId="5ca7961e-a307-4da0-9e76-2565a9f9f858" providerId="ADAL" clId="{87588FC0-6A92-4CEF-B75C-4A5592E800BC}" dt="2024-04-04T18:09:56.701" v="12846" actId="6549"/>
          <ac:spMkLst>
            <pc:docMk/>
            <pc:sldMk cId="3060706163" sldId="259"/>
            <ac:spMk id="2" creationId="{3D224359-4605-7B4D-23AE-4B03A2564680}"/>
          </ac:spMkLst>
        </pc:spChg>
        <pc:spChg chg="mod">
          <ac:chgData name="Tiphaine ACCARY-BARBIER" userId="5ca7961e-a307-4da0-9e76-2565a9f9f858" providerId="ADAL" clId="{87588FC0-6A92-4CEF-B75C-4A5592E800BC}" dt="2024-04-05T19:00:17.795" v="18546" actId="1037"/>
          <ac:spMkLst>
            <pc:docMk/>
            <pc:sldMk cId="3060706163" sldId="259"/>
            <ac:spMk id="3" creationId="{DDACA531-210E-C8D3-9D85-62ADF19E6DD6}"/>
          </ac:spMkLst>
        </pc:spChg>
      </pc:sldChg>
      <pc:sldChg chg="addSp delSp modSp mod setBg chgLayout">
        <pc:chgData name="Tiphaine ACCARY-BARBIER" userId="5ca7961e-a307-4da0-9e76-2565a9f9f858" providerId="ADAL" clId="{87588FC0-6A92-4CEF-B75C-4A5592E800BC}" dt="2024-04-05T19:00:34.629" v="18547" actId="114"/>
        <pc:sldMkLst>
          <pc:docMk/>
          <pc:sldMk cId="1836924768" sldId="260"/>
        </pc:sldMkLst>
        <pc:spChg chg="mod ord">
          <ac:chgData name="Tiphaine ACCARY-BARBIER" userId="5ca7961e-a307-4da0-9e76-2565a9f9f858" providerId="ADAL" clId="{87588FC0-6A92-4CEF-B75C-4A5592E800BC}" dt="2024-04-04T18:25:06.575" v="13655" actId="20577"/>
          <ac:spMkLst>
            <pc:docMk/>
            <pc:sldMk cId="1836924768" sldId="260"/>
            <ac:spMk id="2" creationId="{1EFF7E16-9232-982F-83D3-D82CDA47ADD9}"/>
          </ac:spMkLst>
        </pc:spChg>
        <pc:spChg chg="mod ord">
          <ac:chgData name="Tiphaine ACCARY-BARBIER" userId="5ca7961e-a307-4da0-9e76-2565a9f9f858" providerId="ADAL" clId="{87588FC0-6A92-4CEF-B75C-4A5592E800BC}" dt="2024-04-01T08:43:09.911" v="4670" actId="26606"/>
          <ac:spMkLst>
            <pc:docMk/>
            <pc:sldMk cId="1836924768" sldId="260"/>
            <ac:spMk id="3" creationId="{153F2180-A81B-0D70-D89D-602BEFD12CC7}"/>
          </ac:spMkLst>
        </pc:spChg>
        <pc:spChg chg="add mod ord">
          <ac:chgData name="Tiphaine ACCARY-BARBIER" userId="5ca7961e-a307-4da0-9e76-2565a9f9f858" providerId="ADAL" clId="{87588FC0-6A92-4CEF-B75C-4A5592E800BC}" dt="2024-04-05T19:00:34.629" v="18547" actId="114"/>
          <ac:spMkLst>
            <pc:docMk/>
            <pc:sldMk cId="1836924768" sldId="260"/>
            <ac:spMk id="5" creationId="{7CC284EC-9E96-DF5C-4E77-089E9EBC6EBF}"/>
          </ac:spMkLst>
        </pc:spChg>
        <pc:spChg chg="add mod">
          <ac:chgData name="Tiphaine ACCARY-BARBIER" userId="5ca7961e-a307-4da0-9e76-2565a9f9f858" providerId="ADAL" clId="{87588FC0-6A92-4CEF-B75C-4A5592E800BC}" dt="2024-04-04T18:21:36.839" v="13578" actId="207"/>
          <ac:spMkLst>
            <pc:docMk/>
            <pc:sldMk cId="1836924768" sldId="260"/>
            <ac:spMk id="10" creationId="{0108FA34-093B-89AB-A5B8-8093EF9C4FA0}"/>
          </ac:spMkLst>
        </pc:spChg>
        <pc:spChg chg="add mod">
          <ac:chgData name="Tiphaine ACCARY-BARBIER" userId="5ca7961e-a307-4da0-9e76-2565a9f9f858" providerId="ADAL" clId="{87588FC0-6A92-4CEF-B75C-4A5592E800BC}" dt="2024-04-04T18:22:35.593" v="13624" actId="1036"/>
          <ac:spMkLst>
            <pc:docMk/>
            <pc:sldMk cId="1836924768" sldId="260"/>
            <ac:spMk id="11" creationId="{C59E3DF4-3688-A7FD-A4DF-E31852C3264F}"/>
          </ac:spMkLst>
        </pc:spChg>
        <pc:spChg chg="ord">
          <ac:chgData name="Tiphaine ACCARY-BARBIER" userId="5ca7961e-a307-4da0-9e76-2565a9f9f858" providerId="ADAL" clId="{87588FC0-6A92-4CEF-B75C-4A5592E800BC}" dt="2024-04-01T08:43:09.911" v="4670" actId="26606"/>
          <ac:spMkLst>
            <pc:docMk/>
            <pc:sldMk cId="1836924768" sldId="260"/>
            <ac:spMk id="12" creationId="{4138CA8E-018C-1128-777D-A2417AD2E93C}"/>
          </ac:spMkLst>
        </pc:spChg>
        <pc:spChg chg="add mod">
          <ac:chgData name="Tiphaine ACCARY-BARBIER" userId="5ca7961e-a307-4da0-9e76-2565a9f9f858" providerId="ADAL" clId="{87588FC0-6A92-4CEF-B75C-4A5592E800BC}" dt="2024-04-04T18:22:47.353" v="13625" actId="208"/>
          <ac:spMkLst>
            <pc:docMk/>
            <pc:sldMk cId="1836924768" sldId="260"/>
            <ac:spMk id="13" creationId="{04F5DBDA-4DD5-8171-88BE-574F23EC2119}"/>
          </ac:spMkLst>
        </pc:spChg>
        <pc:spChg chg="add mod">
          <ac:chgData name="Tiphaine ACCARY-BARBIER" userId="5ca7961e-a307-4da0-9e76-2565a9f9f858" providerId="ADAL" clId="{87588FC0-6A92-4CEF-B75C-4A5592E800BC}" dt="2024-04-04T18:21:46.161" v="13579" actId="207"/>
          <ac:spMkLst>
            <pc:docMk/>
            <pc:sldMk cId="1836924768" sldId="260"/>
            <ac:spMk id="14" creationId="{668BFC8E-9423-7149-8ACF-D455ED50DE32}"/>
          </ac:spMkLst>
        </pc:spChg>
        <pc:spChg chg="add mod">
          <ac:chgData name="Tiphaine ACCARY-BARBIER" userId="5ca7961e-a307-4da0-9e76-2565a9f9f858" providerId="ADAL" clId="{87588FC0-6A92-4CEF-B75C-4A5592E800BC}" dt="2024-04-04T18:20:33.235" v="13565" actId="1037"/>
          <ac:spMkLst>
            <pc:docMk/>
            <pc:sldMk cId="1836924768" sldId="260"/>
            <ac:spMk id="15" creationId="{D10E1668-E1B5-54D0-9140-C61137A47112}"/>
          </ac:spMkLst>
        </pc:spChg>
        <pc:spChg chg="add mod">
          <ac:chgData name="Tiphaine ACCARY-BARBIER" userId="5ca7961e-a307-4da0-9e76-2565a9f9f858" providerId="ADAL" clId="{87588FC0-6A92-4CEF-B75C-4A5592E800BC}" dt="2024-04-04T18:21:23.479" v="13577" actId="1076"/>
          <ac:spMkLst>
            <pc:docMk/>
            <pc:sldMk cId="1836924768" sldId="260"/>
            <ac:spMk id="16" creationId="{18C65987-7AD3-B97C-279D-5FD98BC34E38}"/>
          </ac:spMkLst>
        </pc:spChg>
        <pc:spChg chg="add mod">
          <ac:chgData name="Tiphaine ACCARY-BARBIER" userId="5ca7961e-a307-4da0-9e76-2565a9f9f858" providerId="ADAL" clId="{87588FC0-6A92-4CEF-B75C-4A5592E800BC}" dt="2024-04-04T18:22:35.593" v="13624" actId="1036"/>
          <ac:spMkLst>
            <pc:docMk/>
            <pc:sldMk cId="1836924768" sldId="260"/>
            <ac:spMk id="17" creationId="{A46F22F0-A89E-D4C4-BA89-1B2CFCF1EA0B}"/>
          </ac:spMkLst>
        </pc:spChg>
        <pc:spChg chg="add mod">
          <ac:chgData name="Tiphaine ACCARY-BARBIER" userId="5ca7961e-a307-4da0-9e76-2565a9f9f858" providerId="ADAL" clId="{87588FC0-6A92-4CEF-B75C-4A5592E800BC}" dt="2024-04-04T18:24:35.955" v="13646" actId="1076"/>
          <ac:spMkLst>
            <pc:docMk/>
            <pc:sldMk cId="1836924768" sldId="260"/>
            <ac:spMk id="18" creationId="{9B215E58-190B-332C-8388-76904546DD81}"/>
          </ac:spMkLst>
        </pc:spChg>
        <pc:spChg chg="add mod">
          <ac:chgData name="Tiphaine ACCARY-BARBIER" userId="5ca7961e-a307-4da0-9e76-2565a9f9f858" providerId="ADAL" clId="{87588FC0-6A92-4CEF-B75C-4A5592E800BC}" dt="2024-04-04T18:24:44.128" v="13647" actId="1076"/>
          <ac:spMkLst>
            <pc:docMk/>
            <pc:sldMk cId="1836924768" sldId="260"/>
            <ac:spMk id="19" creationId="{6B95B1C2-6360-62A3-CA67-D4F57BAACBA3}"/>
          </ac:spMkLst>
        </pc:spChg>
        <pc:spChg chg="add mod">
          <ac:chgData name="Tiphaine ACCARY-BARBIER" userId="5ca7961e-a307-4da0-9e76-2565a9f9f858" providerId="ADAL" clId="{87588FC0-6A92-4CEF-B75C-4A5592E800BC}" dt="2024-04-04T18:24:21.297" v="13645" actId="20577"/>
          <ac:spMkLst>
            <pc:docMk/>
            <pc:sldMk cId="1836924768" sldId="260"/>
            <ac:spMk id="23" creationId="{61CEB198-9F57-B685-04A5-DD935918FBFB}"/>
          </ac:spMkLst>
        </pc:spChg>
        <pc:spChg chg="add mod">
          <ac:chgData name="Tiphaine ACCARY-BARBIER" userId="5ca7961e-a307-4da0-9e76-2565a9f9f858" providerId="ADAL" clId="{87588FC0-6A92-4CEF-B75C-4A5592E800BC}" dt="2024-04-04T18:23:37.933" v="13634" actId="1076"/>
          <ac:spMkLst>
            <pc:docMk/>
            <pc:sldMk cId="1836924768" sldId="260"/>
            <ac:spMk id="24" creationId="{0FA32E12-EAD1-846A-0BFE-7B8CD28FA668}"/>
          </ac:spMkLst>
        </pc:spChg>
        <pc:spChg chg="add">
          <ac:chgData name="Tiphaine ACCARY-BARBIER" userId="5ca7961e-a307-4da0-9e76-2565a9f9f858" providerId="ADAL" clId="{87588FC0-6A92-4CEF-B75C-4A5592E800BC}" dt="2024-04-01T08:43:09.911" v="4670" actId="26606"/>
          <ac:spMkLst>
            <pc:docMk/>
            <pc:sldMk cId="1836924768" sldId="260"/>
            <ac:spMk id="27" creationId="{9B47378D-AD27-45D0-8C1C-5B1098DCC068}"/>
          </ac:spMkLst>
        </pc:spChg>
        <pc:graphicFrameChg chg="del mod ord modGraphic">
          <ac:chgData name="Tiphaine ACCARY-BARBIER" userId="5ca7961e-a307-4da0-9e76-2565a9f9f858" providerId="ADAL" clId="{87588FC0-6A92-4CEF-B75C-4A5592E800BC}" dt="2024-04-01T08:42:49.725" v="4667" actId="478"/>
          <ac:graphicFrameMkLst>
            <pc:docMk/>
            <pc:sldMk cId="1836924768" sldId="260"/>
            <ac:graphicFrameMk id="13" creationId="{7BF4265F-1EE7-2CAD-B37F-F9AA9455FB6E}"/>
          </ac:graphicFrameMkLst>
        </pc:graphicFrameChg>
        <pc:picChg chg="mod ord">
          <ac:chgData name="Tiphaine ACCARY-BARBIER" userId="5ca7961e-a307-4da0-9e76-2565a9f9f858" providerId="ADAL" clId="{87588FC0-6A92-4CEF-B75C-4A5592E800BC}" dt="2024-04-04T18:19:32.171" v="13537" actId="1038"/>
          <ac:picMkLst>
            <pc:docMk/>
            <pc:sldMk cId="1836924768" sldId="260"/>
            <ac:picMk id="7" creationId="{2356ABD6-2059-5EB5-6DD3-2A68CEE9FCE1}"/>
          </ac:picMkLst>
        </pc:picChg>
        <pc:picChg chg="mod">
          <ac:chgData name="Tiphaine ACCARY-BARBIER" userId="5ca7961e-a307-4da0-9e76-2565a9f9f858" providerId="ADAL" clId="{87588FC0-6A92-4CEF-B75C-4A5592E800BC}" dt="2024-04-04T18:19:36.359" v="13538" actId="1037"/>
          <ac:picMkLst>
            <pc:docMk/>
            <pc:sldMk cId="1836924768" sldId="260"/>
            <ac:picMk id="8" creationId="{A349B108-547A-2757-6E97-D47253BAE490}"/>
          </ac:picMkLst>
        </pc:picChg>
        <pc:picChg chg="add mod">
          <ac:chgData name="Tiphaine ACCARY-BARBIER" userId="5ca7961e-a307-4da0-9e76-2565a9f9f858" providerId="ADAL" clId="{87588FC0-6A92-4CEF-B75C-4A5592E800BC}" dt="2024-04-04T18:22:28.548" v="13620" actId="1036"/>
          <ac:picMkLst>
            <pc:docMk/>
            <pc:sldMk cId="1836924768" sldId="260"/>
            <ac:picMk id="9" creationId="{7FFEFC30-32E5-B789-7A6B-A9204ADF0569}"/>
          </ac:picMkLst>
        </pc:picChg>
        <pc:picChg chg="del mod">
          <ac:chgData name="Tiphaine ACCARY-BARBIER" userId="5ca7961e-a307-4da0-9e76-2565a9f9f858" providerId="ADAL" clId="{87588FC0-6A92-4CEF-B75C-4A5592E800BC}" dt="2024-04-01T08:46:22.338" v="4682" actId="478"/>
          <ac:picMkLst>
            <pc:docMk/>
            <pc:sldMk cId="1836924768" sldId="260"/>
            <ac:picMk id="15" creationId="{88710E4F-0CCB-2516-6E65-C1CCBB8C406F}"/>
          </ac:picMkLst>
        </pc:picChg>
        <pc:picChg chg="mod">
          <ac:chgData name="Tiphaine ACCARY-BARBIER" userId="5ca7961e-a307-4da0-9e76-2565a9f9f858" providerId="ADAL" clId="{87588FC0-6A92-4CEF-B75C-4A5592E800BC}" dt="2024-04-01T08:43:09.911" v="4670" actId="26606"/>
          <ac:picMkLst>
            <pc:docMk/>
            <pc:sldMk cId="1836924768" sldId="260"/>
            <ac:picMk id="21" creationId="{48F0FCC4-47C9-2D62-1DF1-DC6846213CC9}"/>
          </ac:picMkLst>
        </pc:picChg>
        <pc:cxnChg chg="add del mod">
          <ac:chgData name="Tiphaine ACCARY-BARBIER" userId="5ca7961e-a307-4da0-9e76-2565a9f9f858" providerId="ADAL" clId="{87588FC0-6A92-4CEF-B75C-4A5592E800BC}" dt="2024-04-04T18:14:39.408" v="12999" actId="11529"/>
          <ac:cxnSpMkLst>
            <pc:docMk/>
            <pc:sldMk cId="1836924768" sldId="260"/>
            <ac:cxnSpMk id="6" creationId="{4494F219-97A8-8433-FF32-7C6E966A2495}"/>
          </ac:cxnSpMkLst>
        </pc:cxnChg>
      </pc:sldChg>
      <pc:sldChg chg="modSp mod">
        <pc:chgData name="Tiphaine ACCARY-BARBIER" userId="5ca7961e-a307-4da0-9e76-2565a9f9f858" providerId="ADAL" clId="{87588FC0-6A92-4CEF-B75C-4A5592E800BC}" dt="2024-04-04T19:12:39.571" v="15614" actId="6549"/>
        <pc:sldMkLst>
          <pc:docMk/>
          <pc:sldMk cId="1736493405" sldId="261"/>
        </pc:sldMkLst>
        <pc:spChg chg="mod">
          <ac:chgData name="Tiphaine ACCARY-BARBIER" userId="5ca7961e-a307-4da0-9e76-2565a9f9f858" providerId="ADAL" clId="{87588FC0-6A92-4CEF-B75C-4A5592E800BC}" dt="2024-04-04T19:12:39.571" v="15614" actId="6549"/>
          <ac:spMkLst>
            <pc:docMk/>
            <pc:sldMk cId="1736493405" sldId="261"/>
            <ac:spMk id="5" creationId="{C87104C9-4E82-A387-77E0-7B277B240546}"/>
          </ac:spMkLst>
        </pc:spChg>
        <pc:picChg chg="mod">
          <ac:chgData name="Tiphaine ACCARY-BARBIER" userId="5ca7961e-a307-4da0-9e76-2565a9f9f858" providerId="ADAL" clId="{87588FC0-6A92-4CEF-B75C-4A5592E800BC}" dt="2024-03-31T19:30:45.442" v="2385" actId="1076"/>
          <ac:picMkLst>
            <pc:docMk/>
            <pc:sldMk cId="1736493405" sldId="261"/>
            <ac:picMk id="7" creationId="{4845B5AC-BD28-CA79-31FD-3106175AC352}"/>
          </ac:picMkLst>
        </pc:picChg>
      </pc:sldChg>
      <pc:sldChg chg="addSp delSp modSp del mod setBg">
        <pc:chgData name="Tiphaine ACCARY-BARBIER" userId="5ca7961e-a307-4da0-9e76-2565a9f9f858" providerId="ADAL" clId="{87588FC0-6A92-4CEF-B75C-4A5592E800BC}" dt="2024-04-02T17:36:24.862" v="7858" actId="47"/>
        <pc:sldMkLst>
          <pc:docMk/>
          <pc:sldMk cId="3458416209" sldId="262"/>
        </pc:sldMkLst>
        <pc:spChg chg="mod">
          <ac:chgData name="Tiphaine ACCARY-BARBIER" userId="5ca7961e-a307-4da0-9e76-2565a9f9f858" providerId="ADAL" clId="{87588FC0-6A92-4CEF-B75C-4A5592E800BC}" dt="2024-04-01T14:10:23.909" v="6373" actId="27636"/>
          <ac:spMkLst>
            <pc:docMk/>
            <pc:sldMk cId="3458416209" sldId="262"/>
            <ac:spMk id="2" creationId="{D278405E-D459-BD87-30EA-D500D1AFE5C6}"/>
          </ac:spMkLst>
        </pc:spChg>
        <pc:spChg chg="add del">
          <ac:chgData name="Tiphaine ACCARY-BARBIER" userId="5ca7961e-a307-4da0-9e76-2565a9f9f858" providerId="ADAL" clId="{87588FC0-6A92-4CEF-B75C-4A5592E800BC}" dt="2024-03-31T18:59:29.293" v="2008" actId="26606"/>
          <ac:spMkLst>
            <pc:docMk/>
            <pc:sldMk cId="3458416209" sldId="262"/>
            <ac:spMk id="12" creationId="{53B021B3-DE93-4AB7-8A18-CF5F1CED88B8}"/>
          </ac:spMkLst>
        </pc:spChg>
        <pc:spChg chg="add del">
          <ac:chgData name="Tiphaine ACCARY-BARBIER" userId="5ca7961e-a307-4da0-9e76-2565a9f9f858" providerId="ADAL" clId="{87588FC0-6A92-4CEF-B75C-4A5592E800BC}" dt="2024-03-31T18:59:29.293" v="2008" actId="26606"/>
          <ac:spMkLst>
            <pc:docMk/>
            <pc:sldMk cId="3458416209" sldId="262"/>
            <ac:spMk id="14" creationId="{52D502E5-F6B4-4D58-B4AE-FC466FF15EE8}"/>
          </ac:spMkLst>
        </pc:spChg>
        <pc:spChg chg="add del">
          <ac:chgData name="Tiphaine ACCARY-BARBIER" userId="5ca7961e-a307-4da0-9e76-2565a9f9f858" providerId="ADAL" clId="{87588FC0-6A92-4CEF-B75C-4A5592E800BC}" dt="2024-03-31T18:59:29.293" v="2008" actId="26606"/>
          <ac:spMkLst>
            <pc:docMk/>
            <pc:sldMk cId="3458416209" sldId="262"/>
            <ac:spMk id="16" creationId="{9DECDBF4-02B6-4BB4-B65B-B8107AD6A9E8}"/>
          </ac:spMkLst>
        </pc:spChg>
        <pc:graphicFrameChg chg="mod ord modGraphic">
          <ac:chgData name="Tiphaine ACCARY-BARBIER" userId="5ca7961e-a307-4da0-9e76-2565a9f9f858" providerId="ADAL" clId="{87588FC0-6A92-4CEF-B75C-4A5592E800BC}" dt="2024-04-01T13:37:58.237" v="5551"/>
          <ac:graphicFrameMkLst>
            <pc:docMk/>
            <pc:sldMk cId="3458416209" sldId="262"/>
            <ac:graphicFrameMk id="7" creationId="{DABB2253-CFAA-1CBF-FF5F-241D9BE814E0}"/>
          </ac:graphicFrameMkLst>
        </pc:graphicFrameChg>
        <pc:picChg chg="mod">
          <ac:chgData name="Tiphaine ACCARY-BARBIER" userId="5ca7961e-a307-4da0-9e76-2565a9f9f858" providerId="ADAL" clId="{87588FC0-6A92-4CEF-B75C-4A5592E800BC}" dt="2024-03-31T20:05:22.312" v="3192"/>
          <ac:picMkLst>
            <pc:docMk/>
            <pc:sldMk cId="3458416209" sldId="262"/>
            <ac:picMk id="5" creationId="{255236DC-E6A2-7EFD-A54D-BEA81CC23E75}"/>
          </ac:picMkLst>
        </pc:picChg>
        <pc:picChg chg="mod">
          <ac:chgData name="Tiphaine ACCARY-BARBIER" userId="5ca7961e-a307-4da0-9e76-2565a9f9f858" providerId="ADAL" clId="{87588FC0-6A92-4CEF-B75C-4A5592E800BC}" dt="2024-04-01T14:12:07.205" v="6384"/>
          <ac:picMkLst>
            <pc:docMk/>
            <pc:sldMk cId="3458416209" sldId="262"/>
            <ac:picMk id="6" creationId="{E4BCF967-5ABF-A1F9-E00D-180A7269D6FE}"/>
          </ac:picMkLst>
        </pc:picChg>
      </pc:sldChg>
      <pc:sldChg chg="addSp delSp modSp mod setBg">
        <pc:chgData name="Tiphaine ACCARY-BARBIER" userId="5ca7961e-a307-4da0-9e76-2565a9f9f858" providerId="ADAL" clId="{87588FC0-6A92-4CEF-B75C-4A5592E800BC}" dt="2024-05-16T21:01:41.610" v="22703" actId="207"/>
        <pc:sldMkLst>
          <pc:docMk/>
          <pc:sldMk cId="3973973875" sldId="263"/>
        </pc:sldMkLst>
        <pc:spChg chg="mod">
          <ac:chgData name="Tiphaine ACCARY-BARBIER" userId="5ca7961e-a307-4da0-9e76-2565a9f9f858" providerId="ADAL" clId="{87588FC0-6A92-4CEF-B75C-4A5592E800BC}" dt="2024-04-05T18:55:45.749" v="18337" actId="1036"/>
          <ac:spMkLst>
            <pc:docMk/>
            <pc:sldMk cId="3973973875" sldId="263"/>
            <ac:spMk id="2" creationId="{6924097C-F11A-EB95-A937-283C68C04004}"/>
          </ac:spMkLst>
        </pc:spChg>
        <pc:spChg chg="mod">
          <ac:chgData name="Tiphaine ACCARY-BARBIER" userId="5ca7961e-a307-4da0-9e76-2565a9f9f858" providerId="ADAL" clId="{87588FC0-6A92-4CEF-B75C-4A5592E800BC}" dt="2024-05-16T21:01:41.610" v="22703" actId="207"/>
          <ac:spMkLst>
            <pc:docMk/>
            <pc:sldMk cId="3973973875" sldId="263"/>
            <ac:spMk id="3" creationId="{0A47DFB6-C1C1-71C3-6D6C-7C16D5F938E2}"/>
          </ac:spMkLst>
        </pc:spChg>
        <pc:spChg chg="mod ord">
          <ac:chgData name="Tiphaine ACCARY-BARBIER" userId="5ca7961e-a307-4da0-9e76-2565a9f9f858" providerId="ADAL" clId="{87588FC0-6A92-4CEF-B75C-4A5592E800BC}" dt="2024-04-02T21:27:31.691" v="8797" actId="26606"/>
          <ac:spMkLst>
            <pc:docMk/>
            <pc:sldMk cId="3973973875" sldId="263"/>
            <ac:spMk id="4" creationId="{25F61438-AAFF-5D99-9C5A-5FC04DA1C938}"/>
          </ac:spMkLst>
        </pc:spChg>
        <pc:spChg chg="del">
          <ac:chgData name="Tiphaine ACCARY-BARBIER" userId="5ca7961e-a307-4da0-9e76-2565a9f9f858" providerId="ADAL" clId="{87588FC0-6A92-4CEF-B75C-4A5592E800BC}" dt="2024-04-02T21:27:31.691" v="8797" actId="26606"/>
          <ac:spMkLst>
            <pc:docMk/>
            <pc:sldMk cId="3973973875" sldId="263"/>
            <ac:spMk id="10" creationId="{2B97F24A-32CE-4C1C-A50D-3016B394DCFB}"/>
          </ac:spMkLst>
        </pc:spChg>
        <pc:spChg chg="del">
          <ac:chgData name="Tiphaine ACCARY-BARBIER" userId="5ca7961e-a307-4da0-9e76-2565a9f9f858" providerId="ADAL" clId="{87588FC0-6A92-4CEF-B75C-4A5592E800BC}" dt="2024-04-02T21:27:31.691" v="8797" actId="26606"/>
          <ac:spMkLst>
            <pc:docMk/>
            <pc:sldMk cId="3973973875" sldId="263"/>
            <ac:spMk id="12" creationId="{CD8B4F24-440B-49E9-B85D-733523DC064B}"/>
          </ac:spMkLst>
        </pc:spChg>
        <pc:spChg chg="add">
          <ac:chgData name="Tiphaine ACCARY-BARBIER" userId="5ca7961e-a307-4da0-9e76-2565a9f9f858" providerId="ADAL" clId="{87588FC0-6A92-4CEF-B75C-4A5592E800BC}" dt="2024-04-02T21:27:31.691" v="8797" actId="26606"/>
          <ac:spMkLst>
            <pc:docMk/>
            <pc:sldMk cId="3973973875" sldId="263"/>
            <ac:spMk id="19" creationId="{7FF47CB7-972F-479F-A36D-9E72D26EC8DA}"/>
          </ac:spMkLst>
        </pc:spChg>
        <pc:spChg chg="add">
          <ac:chgData name="Tiphaine ACCARY-BARBIER" userId="5ca7961e-a307-4da0-9e76-2565a9f9f858" providerId="ADAL" clId="{87588FC0-6A92-4CEF-B75C-4A5592E800BC}" dt="2024-04-02T21:27:31.691" v="8797" actId="26606"/>
          <ac:spMkLst>
            <pc:docMk/>
            <pc:sldMk cId="3973973875" sldId="263"/>
            <ac:spMk id="21" creationId="{0D153B68-5844-490D-8E67-F616D6D721CA}"/>
          </ac:spMkLst>
        </pc:spChg>
        <pc:spChg chg="add">
          <ac:chgData name="Tiphaine ACCARY-BARBIER" userId="5ca7961e-a307-4da0-9e76-2565a9f9f858" providerId="ADAL" clId="{87588FC0-6A92-4CEF-B75C-4A5592E800BC}" dt="2024-04-02T21:27:31.691" v="8797" actId="26606"/>
          <ac:spMkLst>
            <pc:docMk/>
            <pc:sldMk cId="3973973875" sldId="263"/>
            <ac:spMk id="23" creationId="{9A0D773F-7A7D-4DBB-9DEA-86BB8B8F4BC8}"/>
          </ac:spMkLst>
        </pc:spChg>
        <pc:picChg chg="mod">
          <ac:chgData name="Tiphaine ACCARY-BARBIER" userId="5ca7961e-a307-4da0-9e76-2565a9f9f858" providerId="ADAL" clId="{87588FC0-6A92-4CEF-B75C-4A5592E800BC}" dt="2024-05-16T21:00:33.327" v="22679" actId="1076"/>
          <ac:picMkLst>
            <pc:docMk/>
            <pc:sldMk cId="3973973875" sldId="263"/>
            <ac:picMk id="5" creationId="{FB7CE735-7021-9AA3-B339-225ED1EBC2F0}"/>
          </ac:picMkLst>
        </pc:picChg>
        <pc:picChg chg="add mod">
          <ac:chgData name="Tiphaine ACCARY-BARBIER" userId="5ca7961e-a307-4da0-9e76-2565a9f9f858" providerId="ADAL" clId="{87588FC0-6A92-4CEF-B75C-4A5592E800BC}" dt="2024-04-02T21:55:08.233" v="9577"/>
          <ac:picMkLst>
            <pc:docMk/>
            <pc:sldMk cId="3973973875" sldId="263"/>
            <ac:picMk id="6" creationId="{8AE60919-843B-837E-F473-FE96ADD2D692}"/>
          </ac:picMkLst>
        </pc:picChg>
        <pc:picChg chg="mod">
          <ac:chgData name="Tiphaine ACCARY-BARBIER" userId="5ca7961e-a307-4da0-9e76-2565a9f9f858" providerId="ADAL" clId="{87588FC0-6A92-4CEF-B75C-4A5592E800BC}" dt="2024-04-02T21:53:54.455" v="9575" actId="1038"/>
          <ac:picMkLst>
            <pc:docMk/>
            <pc:sldMk cId="3973973875" sldId="263"/>
            <ac:picMk id="8" creationId="{7D1601A6-4574-B136-80EE-481778FAD234}"/>
          </ac:picMkLst>
        </pc:picChg>
        <pc:picChg chg="del">
          <ac:chgData name="Tiphaine ACCARY-BARBIER" userId="5ca7961e-a307-4da0-9e76-2565a9f9f858" providerId="ADAL" clId="{87588FC0-6A92-4CEF-B75C-4A5592E800BC}" dt="2024-04-02T21:24:42.597" v="8739" actId="478"/>
          <ac:picMkLst>
            <pc:docMk/>
            <pc:sldMk cId="3973973875" sldId="263"/>
            <ac:picMk id="9" creationId="{6D58065C-461D-70BC-8DD8-19A5060E129A}"/>
          </ac:picMkLst>
        </pc:picChg>
        <pc:picChg chg="del">
          <ac:chgData name="Tiphaine ACCARY-BARBIER" userId="5ca7961e-a307-4da0-9e76-2565a9f9f858" providerId="ADAL" clId="{87588FC0-6A92-4CEF-B75C-4A5592E800BC}" dt="2024-04-02T21:24:51.490" v="8741" actId="478"/>
          <ac:picMkLst>
            <pc:docMk/>
            <pc:sldMk cId="3973973875" sldId="263"/>
            <ac:picMk id="11" creationId="{BB9B9C0F-EEAC-22FE-4985-74A7E84BAE6E}"/>
          </ac:picMkLst>
        </pc:picChg>
        <pc:picChg chg="del">
          <ac:chgData name="Tiphaine ACCARY-BARBIER" userId="5ca7961e-a307-4da0-9e76-2565a9f9f858" providerId="ADAL" clId="{87588FC0-6A92-4CEF-B75C-4A5592E800BC}" dt="2024-04-02T21:24:52.789" v="8742" actId="478"/>
          <ac:picMkLst>
            <pc:docMk/>
            <pc:sldMk cId="3973973875" sldId="263"/>
            <ac:picMk id="13" creationId="{DA5A1272-77D1-95B0-3DF5-4E1B86907AEB}"/>
          </ac:picMkLst>
        </pc:picChg>
        <pc:picChg chg="mod">
          <ac:chgData name="Tiphaine ACCARY-BARBIER" userId="5ca7961e-a307-4da0-9e76-2565a9f9f858" providerId="ADAL" clId="{87588FC0-6A92-4CEF-B75C-4A5592E800BC}" dt="2024-04-02T21:54:23.812" v="9576"/>
          <ac:picMkLst>
            <pc:docMk/>
            <pc:sldMk cId="3973973875" sldId="263"/>
            <ac:picMk id="14" creationId="{7C48284F-9882-3FBB-9C5E-661E53A9BFB9}"/>
          </ac:picMkLst>
        </pc:picChg>
      </pc:sldChg>
      <pc:sldChg chg="modSp mod">
        <pc:chgData name="Tiphaine ACCARY-BARBIER" userId="5ca7961e-a307-4da0-9e76-2565a9f9f858" providerId="ADAL" clId="{87588FC0-6A92-4CEF-B75C-4A5592E800BC}" dt="2024-04-10T11:24:02.579" v="22266" actId="6549"/>
        <pc:sldMkLst>
          <pc:docMk/>
          <pc:sldMk cId="3055596255" sldId="265"/>
        </pc:sldMkLst>
        <pc:spChg chg="mod">
          <ac:chgData name="Tiphaine ACCARY-BARBIER" userId="5ca7961e-a307-4da0-9e76-2565a9f9f858" providerId="ADAL" clId="{87588FC0-6A92-4CEF-B75C-4A5592E800BC}" dt="2024-04-02T21:28:43.167" v="8818" actId="6549"/>
          <ac:spMkLst>
            <pc:docMk/>
            <pc:sldMk cId="3055596255" sldId="265"/>
            <ac:spMk id="2" creationId="{C366F2AA-6618-60BB-E2E2-2344A372BF1A}"/>
          </ac:spMkLst>
        </pc:spChg>
        <pc:spChg chg="mod">
          <ac:chgData name="Tiphaine ACCARY-BARBIER" userId="5ca7961e-a307-4da0-9e76-2565a9f9f858" providerId="ADAL" clId="{87588FC0-6A92-4CEF-B75C-4A5592E800BC}" dt="2024-04-02T21:06:37.318" v="8593" actId="113"/>
          <ac:spMkLst>
            <pc:docMk/>
            <pc:sldMk cId="3055596255" sldId="265"/>
            <ac:spMk id="3" creationId="{3231DCCE-0591-9E54-2995-F25AE1AA3766}"/>
          </ac:spMkLst>
        </pc:spChg>
        <pc:spChg chg="mod">
          <ac:chgData name="Tiphaine ACCARY-BARBIER" userId="5ca7961e-a307-4da0-9e76-2565a9f9f858" providerId="ADAL" clId="{87588FC0-6A92-4CEF-B75C-4A5592E800BC}" dt="2024-04-10T11:24:02.579" v="22266" actId="6549"/>
          <ac:spMkLst>
            <pc:docMk/>
            <pc:sldMk cId="3055596255" sldId="265"/>
            <ac:spMk id="4" creationId="{A7B6CB94-525E-9EBA-3B7E-606844F8736C}"/>
          </ac:spMkLst>
        </pc:spChg>
      </pc:sldChg>
      <pc:sldChg chg="modSp mod">
        <pc:chgData name="Tiphaine ACCARY-BARBIER" userId="5ca7961e-a307-4da0-9e76-2565a9f9f858" providerId="ADAL" clId="{87588FC0-6A92-4CEF-B75C-4A5592E800BC}" dt="2024-04-10T11:48:44.459" v="22321" actId="6549"/>
        <pc:sldMkLst>
          <pc:docMk/>
          <pc:sldMk cId="934121547" sldId="266"/>
        </pc:sldMkLst>
        <pc:spChg chg="mod">
          <ac:chgData name="Tiphaine ACCARY-BARBIER" userId="5ca7961e-a307-4da0-9e76-2565a9f9f858" providerId="ADAL" clId="{87588FC0-6A92-4CEF-B75C-4A5592E800BC}" dt="2024-04-02T21:28:53.949" v="8823" actId="6549"/>
          <ac:spMkLst>
            <pc:docMk/>
            <pc:sldMk cId="934121547" sldId="266"/>
            <ac:spMk id="2" creationId="{C366F2AA-6618-60BB-E2E2-2344A372BF1A}"/>
          </ac:spMkLst>
        </pc:spChg>
        <pc:spChg chg="mod">
          <ac:chgData name="Tiphaine ACCARY-BARBIER" userId="5ca7961e-a307-4da0-9e76-2565a9f9f858" providerId="ADAL" clId="{87588FC0-6A92-4CEF-B75C-4A5592E800BC}" dt="2024-04-10T11:48:44.459" v="22321" actId="6549"/>
          <ac:spMkLst>
            <pc:docMk/>
            <pc:sldMk cId="934121547" sldId="266"/>
            <ac:spMk id="3" creationId="{3231DCCE-0591-9E54-2995-F25AE1AA3766}"/>
          </ac:spMkLst>
        </pc:spChg>
        <pc:spChg chg="mod">
          <ac:chgData name="Tiphaine ACCARY-BARBIER" userId="5ca7961e-a307-4da0-9e76-2565a9f9f858" providerId="ADAL" clId="{87588FC0-6A92-4CEF-B75C-4A5592E800BC}" dt="2024-04-02T21:01:22.221" v="8548" actId="20577"/>
          <ac:spMkLst>
            <pc:docMk/>
            <pc:sldMk cId="934121547" sldId="266"/>
            <ac:spMk id="4" creationId="{A7B6CB94-525E-9EBA-3B7E-606844F8736C}"/>
          </ac:spMkLst>
        </pc:spChg>
      </pc:sldChg>
      <pc:sldChg chg="modSp mod">
        <pc:chgData name="Tiphaine ACCARY-BARBIER" userId="5ca7961e-a307-4da0-9e76-2565a9f9f858" providerId="ADAL" clId="{87588FC0-6A92-4CEF-B75C-4A5592E800BC}" dt="2024-04-02T21:28:50.575" v="8821" actId="207"/>
        <pc:sldMkLst>
          <pc:docMk/>
          <pc:sldMk cId="4202192119" sldId="267"/>
        </pc:sldMkLst>
        <pc:spChg chg="mod">
          <ac:chgData name="Tiphaine ACCARY-BARBIER" userId="5ca7961e-a307-4da0-9e76-2565a9f9f858" providerId="ADAL" clId="{87588FC0-6A92-4CEF-B75C-4A5592E800BC}" dt="2024-04-02T21:28:50.575" v="8821" actId="207"/>
          <ac:spMkLst>
            <pc:docMk/>
            <pc:sldMk cId="4202192119" sldId="267"/>
            <ac:spMk id="2" creationId="{C366F2AA-6618-60BB-E2E2-2344A372BF1A}"/>
          </ac:spMkLst>
        </pc:spChg>
        <pc:spChg chg="mod">
          <ac:chgData name="Tiphaine ACCARY-BARBIER" userId="5ca7961e-a307-4da0-9e76-2565a9f9f858" providerId="ADAL" clId="{87588FC0-6A92-4CEF-B75C-4A5592E800BC}" dt="2024-04-02T20:12:54.722" v="8377" actId="20577"/>
          <ac:spMkLst>
            <pc:docMk/>
            <pc:sldMk cId="4202192119" sldId="267"/>
            <ac:spMk id="3" creationId="{3231DCCE-0591-9E54-2995-F25AE1AA3766}"/>
          </ac:spMkLst>
        </pc:spChg>
        <pc:spChg chg="mod">
          <ac:chgData name="Tiphaine ACCARY-BARBIER" userId="5ca7961e-a307-4da0-9e76-2565a9f9f858" providerId="ADAL" clId="{87588FC0-6A92-4CEF-B75C-4A5592E800BC}" dt="2024-04-02T20:29:43.293" v="8387" actId="113"/>
          <ac:spMkLst>
            <pc:docMk/>
            <pc:sldMk cId="4202192119" sldId="267"/>
            <ac:spMk id="4" creationId="{A7B6CB94-525E-9EBA-3B7E-606844F8736C}"/>
          </ac:spMkLst>
        </pc:spChg>
      </pc:sldChg>
      <pc:sldChg chg="modSp mod">
        <pc:chgData name="Tiphaine ACCARY-BARBIER" userId="5ca7961e-a307-4da0-9e76-2565a9f9f858" providerId="ADAL" clId="{87588FC0-6A92-4CEF-B75C-4A5592E800BC}" dt="2024-04-04T18:29:29.776" v="13751" actId="114"/>
        <pc:sldMkLst>
          <pc:docMk/>
          <pc:sldMk cId="2661926075" sldId="269"/>
        </pc:sldMkLst>
        <pc:spChg chg="mod">
          <ac:chgData name="Tiphaine ACCARY-BARBIER" userId="5ca7961e-a307-4da0-9e76-2565a9f9f858" providerId="ADAL" clId="{87588FC0-6A92-4CEF-B75C-4A5592E800BC}" dt="2024-04-04T18:27:04.817" v="13728"/>
          <ac:spMkLst>
            <pc:docMk/>
            <pc:sldMk cId="2661926075" sldId="269"/>
            <ac:spMk id="5" creationId="{109D333B-3154-5B8C-71A4-360B6A0E163B}"/>
          </ac:spMkLst>
        </pc:spChg>
        <pc:spChg chg="mod">
          <ac:chgData name="Tiphaine ACCARY-BARBIER" userId="5ca7961e-a307-4da0-9e76-2565a9f9f858" providerId="ADAL" clId="{87588FC0-6A92-4CEF-B75C-4A5592E800BC}" dt="2024-04-04T18:29:29.776" v="13751" actId="114"/>
          <ac:spMkLst>
            <pc:docMk/>
            <pc:sldMk cId="2661926075" sldId="269"/>
            <ac:spMk id="6" creationId="{E9965DDD-6BE9-2D95-60F2-4ABB1E9D49C7}"/>
          </ac:spMkLst>
        </pc:spChg>
      </pc:sldChg>
      <pc:sldChg chg="modSp mod">
        <pc:chgData name="Tiphaine ACCARY-BARBIER" userId="5ca7961e-a307-4da0-9e76-2565a9f9f858" providerId="ADAL" clId="{87588FC0-6A92-4CEF-B75C-4A5592E800BC}" dt="2024-04-04T18:28:14.549" v="13750" actId="20577"/>
        <pc:sldMkLst>
          <pc:docMk/>
          <pc:sldMk cId="1652704360" sldId="270"/>
        </pc:sldMkLst>
        <pc:spChg chg="mod">
          <ac:chgData name="Tiphaine ACCARY-BARBIER" userId="5ca7961e-a307-4da0-9e76-2565a9f9f858" providerId="ADAL" clId="{87588FC0-6A92-4CEF-B75C-4A5592E800BC}" dt="2024-04-01T07:44:46.798" v="3651" actId="20577"/>
          <ac:spMkLst>
            <pc:docMk/>
            <pc:sldMk cId="1652704360" sldId="270"/>
            <ac:spMk id="2" creationId="{2317CBD5-9644-B7C8-E6E0-76255F141FD2}"/>
          </ac:spMkLst>
        </pc:spChg>
        <pc:spChg chg="mod">
          <ac:chgData name="Tiphaine ACCARY-BARBIER" userId="5ca7961e-a307-4da0-9e76-2565a9f9f858" providerId="ADAL" clId="{87588FC0-6A92-4CEF-B75C-4A5592E800BC}" dt="2024-04-04T18:28:14.549" v="13750" actId="20577"/>
          <ac:spMkLst>
            <pc:docMk/>
            <pc:sldMk cId="1652704360" sldId="270"/>
            <ac:spMk id="3" creationId="{3513847E-364B-D766-D113-33BD8D80F6A4}"/>
          </ac:spMkLst>
        </pc:spChg>
      </pc:sldChg>
      <pc:sldChg chg="delSp modSp mod">
        <pc:chgData name="Tiphaine ACCARY-BARBIER" userId="5ca7961e-a307-4da0-9e76-2565a9f9f858" providerId="ADAL" clId="{87588FC0-6A92-4CEF-B75C-4A5592E800BC}" dt="2024-04-10T11:25:25.703" v="22269" actId="20577"/>
        <pc:sldMkLst>
          <pc:docMk/>
          <pc:sldMk cId="1948774791" sldId="271"/>
        </pc:sldMkLst>
        <pc:spChg chg="mod">
          <ac:chgData name="Tiphaine ACCARY-BARBIER" userId="5ca7961e-a307-4da0-9e76-2565a9f9f858" providerId="ADAL" clId="{87588FC0-6A92-4CEF-B75C-4A5592E800BC}" dt="2024-04-10T11:25:25.703" v="22269" actId="20577"/>
          <ac:spMkLst>
            <pc:docMk/>
            <pc:sldMk cId="1948774791" sldId="271"/>
            <ac:spMk id="3" creationId="{9C90E58A-3253-863F-71BC-95C315CC02CF}"/>
          </ac:spMkLst>
        </pc:spChg>
        <pc:picChg chg="mod">
          <ac:chgData name="Tiphaine ACCARY-BARBIER" userId="5ca7961e-a307-4da0-9e76-2565a9f9f858" providerId="ADAL" clId="{87588FC0-6A92-4CEF-B75C-4A5592E800BC}" dt="2024-04-01T22:41:29.998" v="7655" actId="1038"/>
          <ac:picMkLst>
            <pc:docMk/>
            <pc:sldMk cId="1948774791" sldId="271"/>
            <ac:picMk id="9" creationId="{5F9F9149-7F6B-B308-4E44-038BC3D117DC}"/>
          </ac:picMkLst>
        </pc:picChg>
        <pc:picChg chg="mod">
          <ac:chgData name="Tiphaine ACCARY-BARBIER" userId="5ca7961e-a307-4da0-9e76-2565a9f9f858" providerId="ADAL" clId="{87588FC0-6A92-4CEF-B75C-4A5592E800BC}" dt="2024-04-05T19:08:54.059" v="18695"/>
          <ac:picMkLst>
            <pc:docMk/>
            <pc:sldMk cId="1948774791" sldId="271"/>
            <ac:picMk id="10" creationId="{8639B1EF-F782-546F-69C0-73D9FB16AAC4}"/>
          </ac:picMkLst>
        </pc:picChg>
        <pc:picChg chg="del">
          <ac:chgData name="Tiphaine ACCARY-BARBIER" userId="5ca7961e-a307-4da0-9e76-2565a9f9f858" providerId="ADAL" clId="{87588FC0-6A92-4CEF-B75C-4A5592E800BC}" dt="2024-04-01T22:41:18.118" v="7614" actId="478"/>
          <ac:picMkLst>
            <pc:docMk/>
            <pc:sldMk cId="1948774791" sldId="271"/>
            <ac:picMk id="11" creationId="{D220BF90-DC4B-E79E-928E-42BB976EACD8}"/>
          </ac:picMkLst>
        </pc:picChg>
      </pc:sldChg>
      <pc:sldChg chg="modSp mod">
        <pc:chgData name="Tiphaine ACCARY-BARBIER" userId="5ca7961e-a307-4da0-9e76-2565a9f9f858" providerId="ADAL" clId="{87588FC0-6A92-4CEF-B75C-4A5592E800BC}" dt="2024-04-01T08:59:16.167" v="4916"/>
        <pc:sldMkLst>
          <pc:docMk/>
          <pc:sldMk cId="1369931359" sldId="276"/>
        </pc:sldMkLst>
        <pc:graphicFrameChg chg="mod modGraphic">
          <ac:chgData name="Tiphaine ACCARY-BARBIER" userId="5ca7961e-a307-4da0-9e76-2565a9f9f858" providerId="ADAL" clId="{87588FC0-6A92-4CEF-B75C-4A5592E800BC}" dt="2024-04-01T07:56:51.224" v="3922"/>
          <ac:graphicFrameMkLst>
            <pc:docMk/>
            <pc:sldMk cId="1369931359" sldId="276"/>
            <ac:graphicFrameMk id="7" creationId="{2997806B-74FB-924A-E896-385FF12E76F0}"/>
          </ac:graphicFrameMkLst>
        </pc:graphicFrameChg>
        <pc:picChg chg="mod">
          <ac:chgData name="Tiphaine ACCARY-BARBIER" userId="5ca7961e-a307-4da0-9e76-2565a9f9f858" providerId="ADAL" clId="{87588FC0-6A92-4CEF-B75C-4A5592E800BC}" dt="2024-04-01T08:59:16.167" v="4916"/>
          <ac:picMkLst>
            <pc:docMk/>
            <pc:sldMk cId="1369931359" sldId="276"/>
            <ac:picMk id="3" creationId="{D8A941F0-9D05-26A3-9F97-418FDD7AE54C}"/>
          </ac:picMkLst>
        </pc:picChg>
      </pc:sldChg>
      <pc:sldChg chg="addSp delSp modSp mod">
        <pc:chgData name="Tiphaine ACCARY-BARBIER" userId="5ca7961e-a307-4da0-9e76-2565a9f9f858" providerId="ADAL" clId="{87588FC0-6A92-4CEF-B75C-4A5592E800BC}" dt="2024-04-04T20:30:47.354" v="16103" actId="1076"/>
        <pc:sldMkLst>
          <pc:docMk/>
          <pc:sldMk cId="1382065820" sldId="277"/>
        </pc:sldMkLst>
        <pc:spChg chg="mod">
          <ac:chgData name="Tiphaine ACCARY-BARBIER" userId="5ca7961e-a307-4da0-9e76-2565a9f9f858" providerId="ADAL" clId="{87588FC0-6A92-4CEF-B75C-4A5592E800BC}" dt="2024-04-01T09:08:57.044" v="5129" actId="2711"/>
          <ac:spMkLst>
            <pc:docMk/>
            <pc:sldMk cId="1382065820" sldId="277"/>
            <ac:spMk id="2" creationId="{0FC8F170-7391-A31B-5F5C-D96D0DBC1D89}"/>
          </ac:spMkLst>
        </pc:spChg>
        <pc:spChg chg="mod">
          <ac:chgData name="Tiphaine ACCARY-BARBIER" userId="5ca7961e-a307-4da0-9e76-2565a9f9f858" providerId="ADAL" clId="{87588FC0-6A92-4CEF-B75C-4A5592E800BC}" dt="2024-04-01T08:08:14.088" v="4056" actId="20577"/>
          <ac:spMkLst>
            <pc:docMk/>
            <pc:sldMk cId="1382065820" sldId="277"/>
            <ac:spMk id="3" creationId="{3D580566-FB9E-3B44-B754-589ECD7E9208}"/>
          </ac:spMkLst>
        </pc:spChg>
        <pc:graphicFrameChg chg="add del">
          <ac:chgData name="Tiphaine ACCARY-BARBIER" userId="5ca7961e-a307-4da0-9e76-2565a9f9f858" providerId="ADAL" clId="{87588FC0-6A92-4CEF-B75C-4A5592E800BC}" dt="2024-04-01T08:05:27.342" v="4027" actId="3680"/>
          <ac:graphicFrameMkLst>
            <pc:docMk/>
            <pc:sldMk cId="1382065820" sldId="277"/>
            <ac:graphicFrameMk id="12" creationId="{DCE83537-E9D8-D69D-7F73-831FF3DD0604}"/>
          </ac:graphicFrameMkLst>
        </pc:graphicFrameChg>
        <pc:picChg chg="add del mod">
          <ac:chgData name="Tiphaine ACCARY-BARBIER" userId="5ca7961e-a307-4da0-9e76-2565a9f9f858" providerId="ADAL" clId="{87588FC0-6A92-4CEF-B75C-4A5592E800BC}" dt="2024-04-01T08:59:32.108" v="4917" actId="478"/>
          <ac:picMkLst>
            <pc:docMk/>
            <pc:sldMk cId="1382065820" sldId="277"/>
            <ac:picMk id="4" creationId="{577466CC-892E-031C-6161-EC64C40C37BC}"/>
          </ac:picMkLst>
        </pc:picChg>
        <pc:picChg chg="add del mod">
          <ac:chgData name="Tiphaine ACCARY-BARBIER" userId="5ca7961e-a307-4da0-9e76-2565a9f9f858" providerId="ADAL" clId="{87588FC0-6A92-4CEF-B75C-4A5592E800BC}" dt="2024-04-01T08:59:32.108" v="4917" actId="478"/>
          <ac:picMkLst>
            <pc:docMk/>
            <pc:sldMk cId="1382065820" sldId="277"/>
            <ac:picMk id="5" creationId="{2C8E0A0F-1EFE-5700-5AE9-3F6E23F2D316}"/>
          </ac:picMkLst>
        </pc:picChg>
        <pc:picChg chg="add del mod">
          <ac:chgData name="Tiphaine ACCARY-BARBIER" userId="5ca7961e-a307-4da0-9e76-2565a9f9f858" providerId="ADAL" clId="{87588FC0-6A92-4CEF-B75C-4A5592E800BC}" dt="2024-04-01T08:59:32.108" v="4917" actId="478"/>
          <ac:picMkLst>
            <pc:docMk/>
            <pc:sldMk cId="1382065820" sldId="277"/>
            <ac:picMk id="6" creationId="{09C6CD86-69DA-F785-C5D1-493A091C4E13}"/>
          </ac:picMkLst>
        </pc:picChg>
        <pc:picChg chg="add mod ord">
          <ac:chgData name="Tiphaine ACCARY-BARBIER" userId="5ca7961e-a307-4da0-9e76-2565a9f9f858" providerId="ADAL" clId="{87588FC0-6A92-4CEF-B75C-4A5592E800BC}" dt="2024-04-04T20:30:47.354" v="16103" actId="1076"/>
          <ac:picMkLst>
            <pc:docMk/>
            <pc:sldMk cId="1382065820" sldId="277"/>
            <ac:picMk id="9" creationId="{8891065B-4B5D-3CE1-0F7E-EB10BDBD1695}"/>
          </ac:picMkLst>
        </pc:picChg>
        <pc:picChg chg="add mod modCrop">
          <ac:chgData name="Tiphaine ACCARY-BARBIER" userId="5ca7961e-a307-4da0-9e76-2565a9f9f858" providerId="ADAL" clId="{87588FC0-6A92-4CEF-B75C-4A5592E800BC}" dt="2024-04-01T08:07:40.414" v="4045" actId="1076"/>
          <ac:picMkLst>
            <pc:docMk/>
            <pc:sldMk cId="1382065820" sldId="277"/>
            <ac:picMk id="11" creationId="{9E0B7325-755B-1A47-8795-055DC99F1595}"/>
          </ac:picMkLst>
        </pc:picChg>
        <pc:picChg chg="add mod">
          <ac:chgData name="Tiphaine ACCARY-BARBIER" userId="5ca7961e-a307-4da0-9e76-2565a9f9f858" providerId="ADAL" clId="{87588FC0-6A92-4CEF-B75C-4A5592E800BC}" dt="2024-04-04T20:30:40.416" v="16101" actId="14100"/>
          <ac:picMkLst>
            <pc:docMk/>
            <pc:sldMk cId="1382065820" sldId="277"/>
            <ac:picMk id="14" creationId="{8CB8AB28-FA0A-6A54-0053-1223C6EC1C12}"/>
          </ac:picMkLst>
        </pc:picChg>
        <pc:picChg chg="add mod">
          <ac:chgData name="Tiphaine ACCARY-BARBIER" userId="5ca7961e-a307-4da0-9e76-2565a9f9f858" providerId="ADAL" clId="{87588FC0-6A92-4CEF-B75C-4A5592E800BC}" dt="2024-04-01T08:59:32.941" v="4918"/>
          <ac:picMkLst>
            <pc:docMk/>
            <pc:sldMk cId="1382065820" sldId="277"/>
            <ac:picMk id="15" creationId="{4A5D29F4-DA76-C144-5F1F-DB424BC4F1CB}"/>
          </ac:picMkLst>
        </pc:picChg>
        <pc:picChg chg="add mod">
          <ac:chgData name="Tiphaine ACCARY-BARBIER" userId="5ca7961e-a307-4da0-9e76-2565a9f9f858" providerId="ADAL" clId="{87588FC0-6A92-4CEF-B75C-4A5592E800BC}" dt="2024-04-01T08:59:32.941" v="4918"/>
          <ac:picMkLst>
            <pc:docMk/>
            <pc:sldMk cId="1382065820" sldId="277"/>
            <ac:picMk id="16" creationId="{9746EA16-BD5B-973F-7AE1-5053C4FF22C8}"/>
          </ac:picMkLst>
        </pc:picChg>
        <pc:picChg chg="add mod">
          <ac:chgData name="Tiphaine ACCARY-BARBIER" userId="5ca7961e-a307-4da0-9e76-2565a9f9f858" providerId="ADAL" clId="{87588FC0-6A92-4CEF-B75C-4A5592E800BC}" dt="2024-04-01T08:59:32.941" v="4918"/>
          <ac:picMkLst>
            <pc:docMk/>
            <pc:sldMk cId="1382065820" sldId="277"/>
            <ac:picMk id="17" creationId="{4E26EB86-95AC-A11F-89C3-E60ED047D871}"/>
          </ac:picMkLst>
        </pc:picChg>
      </pc:sldChg>
      <pc:sldChg chg="modSp mod">
        <pc:chgData name="Tiphaine ACCARY-BARBIER" userId="5ca7961e-a307-4da0-9e76-2565a9f9f858" providerId="ADAL" clId="{87588FC0-6A92-4CEF-B75C-4A5592E800BC}" dt="2024-04-10T11:24:22.865" v="22267" actId="20577"/>
        <pc:sldMkLst>
          <pc:docMk/>
          <pc:sldMk cId="1288271118" sldId="278"/>
        </pc:sldMkLst>
        <pc:spChg chg="mod">
          <ac:chgData name="Tiphaine ACCARY-BARBIER" userId="5ca7961e-a307-4da0-9e76-2565a9f9f858" providerId="ADAL" clId="{87588FC0-6A92-4CEF-B75C-4A5592E800BC}" dt="2024-04-10T11:24:22.865" v="22267" actId="20577"/>
          <ac:spMkLst>
            <pc:docMk/>
            <pc:sldMk cId="1288271118" sldId="278"/>
            <ac:spMk id="3" creationId="{63EC87A3-14E3-B4BA-B5B9-D430254D47AD}"/>
          </ac:spMkLst>
        </pc:spChg>
      </pc:sldChg>
      <pc:sldChg chg="addSp delSp modSp mod setBg">
        <pc:chgData name="Tiphaine ACCARY-BARBIER" userId="5ca7961e-a307-4da0-9e76-2565a9f9f858" providerId="ADAL" clId="{87588FC0-6A92-4CEF-B75C-4A5592E800BC}" dt="2024-03-31T19:59:02.206" v="3086" actId="14100"/>
        <pc:sldMkLst>
          <pc:docMk/>
          <pc:sldMk cId="671829172" sldId="281"/>
        </pc:sldMkLst>
        <pc:spChg chg="mod">
          <ac:chgData name="Tiphaine ACCARY-BARBIER" userId="5ca7961e-a307-4da0-9e76-2565a9f9f858" providerId="ADAL" clId="{87588FC0-6A92-4CEF-B75C-4A5592E800BC}" dt="2024-03-31T19:59:02.206" v="3086" actId="14100"/>
          <ac:spMkLst>
            <pc:docMk/>
            <pc:sldMk cId="671829172" sldId="281"/>
            <ac:spMk id="2" creationId="{8C20BBBD-218C-75D0-77C8-1368B14C26C7}"/>
          </ac:spMkLst>
        </pc:spChg>
        <pc:spChg chg="mod ord">
          <ac:chgData name="Tiphaine ACCARY-BARBIER" userId="5ca7961e-a307-4da0-9e76-2565a9f9f858" providerId="ADAL" clId="{87588FC0-6A92-4CEF-B75C-4A5592E800BC}" dt="2024-03-31T19:58:09.036" v="3075" actId="26606"/>
          <ac:spMkLst>
            <pc:docMk/>
            <pc:sldMk cId="671829172" sldId="281"/>
            <ac:spMk id="3" creationId="{BCC8CD06-FE55-D8D4-92B8-6DC12D8E8B30}"/>
          </ac:spMkLst>
        </pc:spChg>
        <pc:spChg chg="mod ord">
          <ac:chgData name="Tiphaine ACCARY-BARBIER" userId="5ca7961e-a307-4da0-9e76-2565a9f9f858" providerId="ADAL" clId="{87588FC0-6A92-4CEF-B75C-4A5592E800BC}" dt="2024-03-31T19:58:58.913" v="3085" actId="14100"/>
          <ac:spMkLst>
            <pc:docMk/>
            <pc:sldMk cId="671829172" sldId="281"/>
            <ac:spMk id="34" creationId="{EA44DC62-177E-4A69-39E9-9D6DB39D3817}"/>
          </ac:spMkLst>
        </pc:spChg>
        <pc:spChg chg="del">
          <ac:chgData name="Tiphaine ACCARY-BARBIER" userId="5ca7961e-a307-4da0-9e76-2565a9f9f858" providerId="ADAL" clId="{87588FC0-6A92-4CEF-B75C-4A5592E800BC}" dt="2024-03-31T18:57:36.093" v="1995" actId="26606"/>
          <ac:spMkLst>
            <pc:docMk/>
            <pc:sldMk cId="671829172" sldId="281"/>
            <ac:spMk id="40" creationId="{8181FC64-B306-4821-98E2-780662EFC486}"/>
          </ac:spMkLst>
        </pc:spChg>
        <pc:spChg chg="del">
          <ac:chgData name="Tiphaine ACCARY-BARBIER" userId="5ca7961e-a307-4da0-9e76-2565a9f9f858" providerId="ADAL" clId="{87588FC0-6A92-4CEF-B75C-4A5592E800BC}" dt="2024-03-31T18:57:36.093" v="1995" actId="26606"/>
          <ac:spMkLst>
            <pc:docMk/>
            <pc:sldMk cId="671829172" sldId="281"/>
            <ac:spMk id="42" creationId="{5871FC61-DD4E-47D4-81FD-8A7E7D12B371}"/>
          </ac:spMkLst>
        </pc:spChg>
        <pc:spChg chg="del">
          <ac:chgData name="Tiphaine ACCARY-BARBIER" userId="5ca7961e-a307-4da0-9e76-2565a9f9f858" providerId="ADAL" clId="{87588FC0-6A92-4CEF-B75C-4A5592E800BC}" dt="2024-03-31T18:57:36.093" v="1995" actId="26606"/>
          <ac:spMkLst>
            <pc:docMk/>
            <pc:sldMk cId="671829172" sldId="281"/>
            <ac:spMk id="44" creationId="{F9EC3F91-A75C-4F74-867E-E4C28C13546B}"/>
          </ac:spMkLst>
        </pc:spChg>
        <pc:spChg chg="del">
          <ac:chgData name="Tiphaine ACCARY-BARBIER" userId="5ca7961e-a307-4da0-9e76-2565a9f9f858" providerId="ADAL" clId="{87588FC0-6A92-4CEF-B75C-4A5592E800BC}" dt="2024-03-31T18:57:36.093" v="1995" actId="26606"/>
          <ac:spMkLst>
            <pc:docMk/>
            <pc:sldMk cId="671829172" sldId="281"/>
            <ac:spMk id="46" creationId="{829A1E2C-5AC8-40FC-99E9-832069D39792}"/>
          </ac:spMkLst>
        </pc:spChg>
        <pc:spChg chg="add del">
          <ac:chgData name="Tiphaine ACCARY-BARBIER" userId="5ca7961e-a307-4da0-9e76-2565a9f9f858" providerId="ADAL" clId="{87588FC0-6A92-4CEF-B75C-4A5592E800BC}" dt="2024-03-31T19:58:09.036" v="3075" actId="26606"/>
          <ac:spMkLst>
            <pc:docMk/>
            <pc:sldMk cId="671829172" sldId="281"/>
            <ac:spMk id="51" creationId="{F13C74B1-5B17-4795-BED0-7140497B445A}"/>
          </ac:spMkLst>
        </pc:spChg>
        <pc:spChg chg="add del">
          <ac:chgData name="Tiphaine ACCARY-BARBIER" userId="5ca7961e-a307-4da0-9e76-2565a9f9f858" providerId="ADAL" clId="{87588FC0-6A92-4CEF-B75C-4A5592E800BC}" dt="2024-03-31T19:58:09.036" v="3075" actId="26606"/>
          <ac:spMkLst>
            <pc:docMk/>
            <pc:sldMk cId="671829172" sldId="281"/>
            <ac:spMk id="53" creationId="{D4974D33-8DC5-464E-8C6D-BE58F0669C17}"/>
          </ac:spMkLst>
        </pc:spChg>
        <pc:picChg chg="mod">
          <ac:chgData name="Tiphaine ACCARY-BARBIER" userId="5ca7961e-a307-4da0-9e76-2565a9f9f858" providerId="ADAL" clId="{87588FC0-6A92-4CEF-B75C-4A5592E800BC}" dt="2024-03-31T19:56:54.351" v="3074" actId="1037"/>
          <ac:picMkLst>
            <pc:docMk/>
            <pc:sldMk cId="671829172" sldId="281"/>
            <ac:picMk id="4" creationId="{D1616D3A-85A8-75B5-708C-9B13111DDE59}"/>
          </ac:picMkLst>
        </pc:picChg>
        <pc:picChg chg="mod">
          <ac:chgData name="Tiphaine ACCARY-BARBIER" userId="5ca7961e-a307-4da0-9e76-2565a9f9f858" providerId="ADAL" clId="{87588FC0-6A92-4CEF-B75C-4A5592E800BC}" dt="2024-03-31T19:58:18.995" v="3076" actId="27614"/>
          <ac:picMkLst>
            <pc:docMk/>
            <pc:sldMk cId="671829172" sldId="281"/>
            <ac:picMk id="5" creationId="{7DCAE338-8688-56AE-9405-AA9EBC9449D5}"/>
          </ac:picMkLst>
        </pc:picChg>
        <pc:picChg chg="mod">
          <ac:chgData name="Tiphaine ACCARY-BARBIER" userId="5ca7961e-a307-4da0-9e76-2565a9f9f858" providerId="ADAL" clId="{87588FC0-6A92-4CEF-B75C-4A5592E800BC}" dt="2024-03-31T19:56:54.351" v="3074" actId="1037"/>
          <ac:picMkLst>
            <pc:docMk/>
            <pc:sldMk cId="671829172" sldId="281"/>
            <ac:picMk id="6" creationId="{C9B079C4-5641-4A8A-2359-CAF3AD005475}"/>
          </ac:picMkLst>
        </pc:picChg>
        <pc:picChg chg="mod ord">
          <ac:chgData name="Tiphaine ACCARY-BARBIER" userId="5ca7961e-a307-4da0-9e76-2565a9f9f858" providerId="ADAL" clId="{87588FC0-6A92-4CEF-B75C-4A5592E800BC}" dt="2024-03-31T19:58:09.036" v="3075" actId="26606"/>
          <ac:picMkLst>
            <pc:docMk/>
            <pc:sldMk cId="671829172" sldId="281"/>
            <ac:picMk id="36" creationId="{36EFCB91-852C-F4F2-A665-34564C87031C}"/>
          </ac:picMkLst>
        </pc:picChg>
      </pc:sldChg>
      <pc:sldChg chg="addSp delSp modSp mod">
        <pc:chgData name="Tiphaine ACCARY-BARBIER" userId="5ca7961e-a307-4da0-9e76-2565a9f9f858" providerId="ADAL" clId="{87588FC0-6A92-4CEF-B75C-4A5592E800BC}" dt="2024-04-10T11:23:22.058" v="22264" actId="20577"/>
        <pc:sldMkLst>
          <pc:docMk/>
          <pc:sldMk cId="248329348" sldId="282"/>
        </pc:sldMkLst>
        <pc:spChg chg="mod">
          <ac:chgData name="Tiphaine ACCARY-BARBIER" userId="5ca7961e-a307-4da0-9e76-2565a9f9f858" providerId="ADAL" clId="{87588FC0-6A92-4CEF-B75C-4A5592E800BC}" dt="2024-04-06T13:19:46.886" v="19671" actId="20577"/>
          <ac:spMkLst>
            <pc:docMk/>
            <pc:sldMk cId="248329348" sldId="282"/>
            <ac:spMk id="2" creationId="{2B80B363-6912-2E5B-799D-53C32BBC070B}"/>
          </ac:spMkLst>
        </pc:spChg>
        <pc:spChg chg="mod">
          <ac:chgData name="Tiphaine ACCARY-BARBIER" userId="5ca7961e-a307-4da0-9e76-2565a9f9f858" providerId="ADAL" clId="{87588FC0-6A92-4CEF-B75C-4A5592E800BC}" dt="2024-04-10T11:23:22.058" v="22264" actId="20577"/>
          <ac:spMkLst>
            <pc:docMk/>
            <pc:sldMk cId="248329348" sldId="282"/>
            <ac:spMk id="3" creationId="{7AD1F7B5-3740-1102-ECC6-7BABF40BA809}"/>
          </ac:spMkLst>
        </pc:spChg>
        <pc:picChg chg="add del mod">
          <ac:chgData name="Tiphaine ACCARY-BARBIER" userId="5ca7961e-a307-4da0-9e76-2565a9f9f858" providerId="ADAL" clId="{87588FC0-6A92-4CEF-B75C-4A5592E800BC}" dt="2024-04-04T17:42:13.858" v="11626" actId="21"/>
          <ac:picMkLst>
            <pc:docMk/>
            <pc:sldMk cId="248329348" sldId="282"/>
            <ac:picMk id="5" creationId="{F6469B9F-D593-932A-D78D-F71C6B83DD71}"/>
          </ac:picMkLst>
        </pc:picChg>
        <pc:picChg chg="add del mod">
          <ac:chgData name="Tiphaine ACCARY-BARBIER" userId="5ca7961e-a307-4da0-9e76-2565a9f9f858" providerId="ADAL" clId="{87588FC0-6A92-4CEF-B75C-4A5592E800BC}" dt="2024-04-04T17:42:13.858" v="11626" actId="21"/>
          <ac:picMkLst>
            <pc:docMk/>
            <pc:sldMk cId="248329348" sldId="282"/>
            <ac:picMk id="6" creationId="{F870046F-A530-04B7-BF85-A9B93910903E}"/>
          </ac:picMkLst>
        </pc:picChg>
        <pc:picChg chg="add del mod">
          <ac:chgData name="Tiphaine ACCARY-BARBIER" userId="5ca7961e-a307-4da0-9e76-2565a9f9f858" providerId="ADAL" clId="{87588FC0-6A92-4CEF-B75C-4A5592E800BC}" dt="2024-04-02T18:04:32.330" v="8053" actId="478"/>
          <ac:picMkLst>
            <pc:docMk/>
            <pc:sldMk cId="248329348" sldId="282"/>
            <ac:picMk id="7" creationId="{118B304D-EEBC-A857-DD65-D5E7F261B2EA}"/>
          </ac:picMkLst>
        </pc:picChg>
        <pc:picChg chg="add mod">
          <ac:chgData name="Tiphaine ACCARY-BARBIER" userId="5ca7961e-a307-4da0-9e76-2565a9f9f858" providerId="ADAL" clId="{87588FC0-6A92-4CEF-B75C-4A5592E800BC}" dt="2024-04-04T18:00:22.319" v="12531"/>
          <ac:picMkLst>
            <pc:docMk/>
            <pc:sldMk cId="248329348" sldId="282"/>
            <ac:picMk id="7" creationId="{25FD58E4-7262-4531-727A-79623642F2E8}"/>
          </ac:picMkLst>
        </pc:picChg>
        <pc:picChg chg="add mod">
          <ac:chgData name="Tiphaine ACCARY-BARBIER" userId="5ca7961e-a307-4da0-9e76-2565a9f9f858" providerId="ADAL" clId="{87588FC0-6A92-4CEF-B75C-4A5592E800BC}" dt="2024-04-04T17:42:52.126" v="11632"/>
          <ac:picMkLst>
            <pc:docMk/>
            <pc:sldMk cId="248329348" sldId="282"/>
            <ac:picMk id="8" creationId="{2EED24CE-526D-6B3E-74B5-597BB432D187}"/>
          </ac:picMkLst>
        </pc:picChg>
        <pc:picChg chg="add mod">
          <ac:chgData name="Tiphaine ACCARY-BARBIER" userId="5ca7961e-a307-4da0-9e76-2565a9f9f858" providerId="ADAL" clId="{87588FC0-6A92-4CEF-B75C-4A5592E800BC}" dt="2024-04-04T18:00:14.448" v="12530"/>
          <ac:picMkLst>
            <pc:docMk/>
            <pc:sldMk cId="248329348" sldId="282"/>
            <ac:picMk id="9" creationId="{42BEFA9E-380C-6367-F9D8-530718E51DAE}"/>
          </ac:picMkLst>
        </pc:picChg>
        <pc:picChg chg="del">
          <ac:chgData name="Tiphaine ACCARY-BARBIER" userId="5ca7961e-a307-4da0-9e76-2565a9f9f858" providerId="ADAL" clId="{87588FC0-6A92-4CEF-B75C-4A5592E800BC}" dt="2024-04-04T17:42:07.799" v="11624" actId="21"/>
          <ac:picMkLst>
            <pc:docMk/>
            <pc:sldMk cId="248329348" sldId="282"/>
            <ac:picMk id="13" creationId="{C8855129-B128-3F27-C92F-4E3083CA8959}"/>
          </ac:picMkLst>
        </pc:picChg>
        <pc:picChg chg="del">
          <ac:chgData name="Tiphaine ACCARY-BARBIER" userId="5ca7961e-a307-4da0-9e76-2565a9f9f858" providerId="ADAL" clId="{87588FC0-6A92-4CEF-B75C-4A5592E800BC}" dt="2024-04-02T18:04:49.299" v="8057" actId="478"/>
          <ac:picMkLst>
            <pc:docMk/>
            <pc:sldMk cId="248329348" sldId="282"/>
            <ac:picMk id="15" creationId="{EE992BD4-363A-98F0-33FE-A5652EC17F7C}"/>
          </ac:picMkLst>
        </pc:picChg>
      </pc:sldChg>
      <pc:sldChg chg="addSp delSp modSp mod">
        <pc:chgData name="Tiphaine ACCARY-BARBIER" userId="5ca7961e-a307-4da0-9e76-2565a9f9f858" providerId="ADAL" clId="{87588FC0-6A92-4CEF-B75C-4A5592E800BC}" dt="2024-04-06T16:22:30.437" v="22081"/>
        <pc:sldMkLst>
          <pc:docMk/>
          <pc:sldMk cId="368117867" sldId="283"/>
        </pc:sldMkLst>
        <pc:spChg chg="add mod">
          <ac:chgData name="Tiphaine ACCARY-BARBIER" userId="5ca7961e-a307-4da0-9e76-2565a9f9f858" providerId="ADAL" clId="{87588FC0-6A92-4CEF-B75C-4A5592E800BC}" dt="2024-04-06T16:22:08.259" v="22080" actId="1076"/>
          <ac:spMkLst>
            <pc:docMk/>
            <pc:sldMk cId="368117867" sldId="283"/>
            <ac:spMk id="9" creationId="{AF9E4492-E732-B1B3-FF1E-689E853DF60F}"/>
          </ac:spMkLst>
        </pc:spChg>
        <pc:spChg chg="mod topLvl">
          <ac:chgData name="Tiphaine ACCARY-BARBIER" userId="5ca7961e-a307-4da0-9e76-2565a9f9f858" providerId="ADAL" clId="{87588FC0-6A92-4CEF-B75C-4A5592E800BC}" dt="2024-04-06T16:21:44.404" v="22076" actId="1076"/>
          <ac:spMkLst>
            <pc:docMk/>
            <pc:sldMk cId="368117867" sldId="283"/>
            <ac:spMk id="11" creationId="{F1D74B8D-193D-F44F-20AF-E2A29A09E81A}"/>
          </ac:spMkLst>
        </pc:spChg>
        <pc:spChg chg="mod topLvl">
          <ac:chgData name="Tiphaine ACCARY-BARBIER" userId="5ca7961e-a307-4da0-9e76-2565a9f9f858" providerId="ADAL" clId="{87588FC0-6A92-4CEF-B75C-4A5592E800BC}" dt="2024-04-06T16:21:44.404" v="22076" actId="1076"/>
          <ac:spMkLst>
            <pc:docMk/>
            <pc:sldMk cId="368117867" sldId="283"/>
            <ac:spMk id="12" creationId="{691FFFB1-6A0A-C9B6-CEBD-2BD6C3C68619}"/>
          </ac:spMkLst>
        </pc:spChg>
        <pc:spChg chg="mod topLvl">
          <ac:chgData name="Tiphaine ACCARY-BARBIER" userId="5ca7961e-a307-4da0-9e76-2565a9f9f858" providerId="ADAL" clId="{87588FC0-6A92-4CEF-B75C-4A5592E800BC}" dt="2024-04-06T16:21:44.404" v="22076" actId="1076"/>
          <ac:spMkLst>
            <pc:docMk/>
            <pc:sldMk cId="368117867" sldId="283"/>
            <ac:spMk id="14" creationId="{A5FF5093-EF3B-3803-1513-C9CC651C1ED7}"/>
          </ac:spMkLst>
        </pc:spChg>
        <pc:spChg chg="mod topLvl">
          <ac:chgData name="Tiphaine ACCARY-BARBIER" userId="5ca7961e-a307-4da0-9e76-2565a9f9f858" providerId="ADAL" clId="{87588FC0-6A92-4CEF-B75C-4A5592E800BC}" dt="2024-04-06T16:21:44.404" v="22076" actId="1076"/>
          <ac:spMkLst>
            <pc:docMk/>
            <pc:sldMk cId="368117867" sldId="283"/>
            <ac:spMk id="17" creationId="{7DA6255B-F4E5-1332-059F-920CC194DDA7}"/>
          </ac:spMkLst>
        </pc:spChg>
        <pc:grpChg chg="del mod">
          <ac:chgData name="Tiphaine ACCARY-BARBIER" userId="5ca7961e-a307-4da0-9e76-2565a9f9f858" providerId="ADAL" clId="{87588FC0-6A92-4CEF-B75C-4A5592E800BC}" dt="2024-04-02T22:04:16.585" v="9713" actId="165"/>
          <ac:grpSpMkLst>
            <pc:docMk/>
            <pc:sldMk cId="368117867" sldId="283"/>
            <ac:grpSpMk id="29" creationId="{00089378-4364-9665-4013-2B872DE744BE}"/>
          </ac:grpSpMkLst>
        </pc:grpChg>
        <pc:grpChg chg="del mod">
          <ac:chgData name="Tiphaine ACCARY-BARBIER" userId="5ca7961e-a307-4da0-9e76-2565a9f9f858" providerId="ADAL" clId="{87588FC0-6A92-4CEF-B75C-4A5592E800BC}" dt="2024-04-02T22:03:44.149" v="9704" actId="165"/>
          <ac:grpSpMkLst>
            <pc:docMk/>
            <pc:sldMk cId="368117867" sldId="283"/>
            <ac:grpSpMk id="30" creationId="{EC8E122E-3A12-3968-6EA7-489B65CA682E}"/>
          </ac:grpSpMkLst>
        </pc:grpChg>
        <pc:grpChg chg="del mod">
          <ac:chgData name="Tiphaine ACCARY-BARBIER" userId="5ca7961e-a307-4da0-9e76-2565a9f9f858" providerId="ADAL" clId="{87588FC0-6A92-4CEF-B75C-4A5592E800BC}" dt="2024-04-02T22:03:44.149" v="9704" actId="165"/>
          <ac:grpSpMkLst>
            <pc:docMk/>
            <pc:sldMk cId="368117867" sldId="283"/>
            <ac:grpSpMk id="31" creationId="{2DDC86C3-F0AF-1799-DBF1-97F41691C47D}"/>
          </ac:grpSpMkLst>
        </pc:grpChg>
        <pc:grpChg chg="del mod">
          <ac:chgData name="Tiphaine ACCARY-BARBIER" userId="5ca7961e-a307-4da0-9e76-2565a9f9f858" providerId="ADAL" clId="{87588FC0-6A92-4CEF-B75C-4A5592E800BC}" dt="2024-04-02T22:03:44.149" v="9704" actId="165"/>
          <ac:grpSpMkLst>
            <pc:docMk/>
            <pc:sldMk cId="368117867" sldId="283"/>
            <ac:grpSpMk id="32" creationId="{25E33CEA-6FFA-D585-43C7-BD607DF22C91}"/>
          </ac:grpSpMkLst>
        </pc:grpChg>
        <pc:picChg chg="mod">
          <ac:chgData name="Tiphaine ACCARY-BARBIER" userId="5ca7961e-a307-4da0-9e76-2565a9f9f858" providerId="ADAL" clId="{87588FC0-6A92-4CEF-B75C-4A5592E800BC}" dt="2024-03-31T18:35:44.446" v="822" actId="14826"/>
          <ac:picMkLst>
            <pc:docMk/>
            <pc:sldMk cId="368117867" sldId="283"/>
            <ac:picMk id="6" creationId="{F2403F47-CB9E-0C58-410A-F63FD1957F74}"/>
          </ac:picMkLst>
        </pc:picChg>
        <pc:picChg chg="add mod modCrop">
          <ac:chgData name="Tiphaine ACCARY-BARBIER" userId="5ca7961e-a307-4da0-9e76-2565a9f9f858" providerId="ADAL" clId="{87588FC0-6A92-4CEF-B75C-4A5592E800BC}" dt="2024-04-06T16:22:30.437" v="22081"/>
          <ac:picMkLst>
            <pc:docMk/>
            <pc:sldMk cId="368117867" sldId="283"/>
            <ac:picMk id="7" creationId="{3D618DEB-2397-3832-4AF7-6EEFBAD0C19A}"/>
          </ac:picMkLst>
        </pc:picChg>
        <pc:picChg chg="mod">
          <ac:chgData name="Tiphaine ACCARY-BARBIER" userId="5ca7961e-a307-4da0-9e76-2565a9f9f858" providerId="ADAL" clId="{87588FC0-6A92-4CEF-B75C-4A5592E800BC}" dt="2024-04-02T22:06:15.266" v="9730" actId="1076"/>
          <ac:picMkLst>
            <pc:docMk/>
            <pc:sldMk cId="368117867" sldId="283"/>
            <ac:picMk id="8" creationId="{98AEB200-7613-2C06-6CD2-543D9A9D3098}"/>
          </ac:picMkLst>
        </pc:picChg>
        <pc:picChg chg="mod topLvl">
          <ac:chgData name="Tiphaine ACCARY-BARBIER" userId="5ca7961e-a307-4da0-9e76-2565a9f9f858" providerId="ADAL" clId="{87588FC0-6A92-4CEF-B75C-4A5592E800BC}" dt="2024-04-06T16:21:44.404" v="22076" actId="1076"/>
          <ac:picMkLst>
            <pc:docMk/>
            <pc:sldMk cId="368117867" sldId="283"/>
            <ac:picMk id="19" creationId="{1E42F5C0-FEC4-C162-EDFF-769BA7930E58}"/>
          </ac:picMkLst>
        </pc:picChg>
        <pc:picChg chg="mod topLvl">
          <ac:chgData name="Tiphaine ACCARY-BARBIER" userId="5ca7961e-a307-4da0-9e76-2565a9f9f858" providerId="ADAL" clId="{87588FC0-6A92-4CEF-B75C-4A5592E800BC}" dt="2024-04-06T16:21:44.404" v="22076" actId="1076"/>
          <ac:picMkLst>
            <pc:docMk/>
            <pc:sldMk cId="368117867" sldId="283"/>
            <ac:picMk id="24" creationId="{E79A3692-BE60-B18B-E48F-1AD6A6D76B02}"/>
          </ac:picMkLst>
        </pc:picChg>
        <pc:picChg chg="mod topLvl">
          <ac:chgData name="Tiphaine ACCARY-BARBIER" userId="5ca7961e-a307-4da0-9e76-2565a9f9f858" providerId="ADAL" clId="{87588FC0-6A92-4CEF-B75C-4A5592E800BC}" dt="2024-04-06T16:21:44.404" v="22076" actId="1076"/>
          <ac:picMkLst>
            <pc:docMk/>
            <pc:sldMk cId="368117867" sldId="283"/>
            <ac:picMk id="27" creationId="{C6D8994F-8304-D081-70C5-4B94647AC49F}"/>
          </ac:picMkLst>
        </pc:picChg>
        <pc:picChg chg="mod topLvl">
          <ac:chgData name="Tiphaine ACCARY-BARBIER" userId="5ca7961e-a307-4da0-9e76-2565a9f9f858" providerId="ADAL" clId="{87588FC0-6A92-4CEF-B75C-4A5592E800BC}" dt="2024-04-06T16:21:44.404" v="22076" actId="1076"/>
          <ac:picMkLst>
            <pc:docMk/>
            <pc:sldMk cId="368117867" sldId="283"/>
            <ac:picMk id="28" creationId="{E466E176-787A-1A73-9C8C-A79CBA8B6BBA}"/>
          </ac:picMkLst>
        </pc:picChg>
      </pc:sldChg>
      <pc:sldChg chg="addSp modSp mod">
        <pc:chgData name="Tiphaine ACCARY-BARBIER" userId="5ca7961e-a307-4da0-9e76-2565a9f9f858" providerId="ADAL" clId="{87588FC0-6A92-4CEF-B75C-4A5592E800BC}" dt="2024-04-05T19:08:22.377" v="18694" actId="1037"/>
        <pc:sldMkLst>
          <pc:docMk/>
          <pc:sldMk cId="2139422550" sldId="284"/>
        </pc:sldMkLst>
        <pc:spChg chg="mod">
          <ac:chgData name="Tiphaine ACCARY-BARBIER" userId="5ca7961e-a307-4da0-9e76-2565a9f9f858" providerId="ADAL" clId="{87588FC0-6A92-4CEF-B75C-4A5592E800BC}" dt="2024-04-04T18:26:51.120" v="13727" actId="6549"/>
          <ac:spMkLst>
            <pc:docMk/>
            <pc:sldMk cId="2139422550" sldId="284"/>
            <ac:spMk id="5" creationId="{C87104C9-4E82-A387-77E0-7B277B240546}"/>
          </ac:spMkLst>
        </pc:spChg>
        <pc:picChg chg="add mod">
          <ac:chgData name="Tiphaine ACCARY-BARBIER" userId="5ca7961e-a307-4da0-9e76-2565a9f9f858" providerId="ADAL" clId="{87588FC0-6A92-4CEF-B75C-4A5592E800BC}" dt="2024-04-05T19:07:57.009" v="18612"/>
          <ac:picMkLst>
            <pc:docMk/>
            <pc:sldMk cId="2139422550" sldId="284"/>
            <ac:picMk id="3" creationId="{FA6F8036-D4FB-0106-D32B-63C5B9E08DC7}"/>
          </ac:picMkLst>
        </pc:picChg>
        <pc:picChg chg="mod">
          <ac:chgData name="Tiphaine ACCARY-BARBIER" userId="5ca7961e-a307-4da0-9e76-2565a9f9f858" providerId="ADAL" clId="{87588FC0-6A92-4CEF-B75C-4A5592E800BC}" dt="2024-04-05T19:08:22.377" v="18694" actId="1037"/>
          <ac:picMkLst>
            <pc:docMk/>
            <pc:sldMk cId="2139422550" sldId="284"/>
            <ac:picMk id="6" creationId="{E6F735FB-8532-24B4-573D-BFAE83D5B81C}"/>
          </ac:picMkLst>
        </pc:picChg>
        <pc:picChg chg="add mod">
          <ac:chgData name="Tiphaine ACCARY-BARBIER" userId="5ca7961e-a307-4da0-9e76-2565a9f9f858" providerId="ADAL" clId="{87588FC0-6A92-4CEF-B75C-4A5592E800BC}" dt="2024-04-05T19:08:06.230" v="18635"/>
          <ac:picMkLst>
            <pc:docMk/>
            <pc:sldMk cId="2139422550" sldId="284"/>
            <ac:picMk id="7" creationId="{DB3967EC-697E-338B-8585-70D590FC0E39}"/>
          </ac:picMkLst>
        </pc:picChg>
      </pc:sldChg>
      <pc:sldChg chg="addSp delSp modSp mod ord">
        <pc:chgData name="Tiphaine ACCARY-BARBIER" userId="5ca7961e-a307-4da0-9e76-2565a9f9f858" providerId="ADAL" clId="{87588FC0-6A92-4CEF-B75C-4A5592E800BC}" dt="2024-05-16T20:55:50.893" v="22430" actId="14100"/>
        <pc:sldMkLst>
          <pc:docMk/>
          <pc:sldMk cId="990240068" sldId="285"/>
        </pc:sldMkLst>
        <pc:spChg chg="mod">
          <ac:chgData name="Tiphaine ACCARY-BARBIER" userId="5ca7961e-a307-4da0-9e76-2565a9f9f858" providerId="ADAL" clId="{87588FC0-6A92-4CEF-B75C-4A5592E800BC}" dt="2024-03-31T18:34:35.051" v="754" actId="20577"/>
          <ac:spMkLst>
            <pc:docMk/>
            <pc:sldMk cId="990240068" sldId="285"/>
            <ac:spMk id="2" creationId="{860752F4-B955-3187-C2B4-8258DC646A8C}"/>
          </ac:spMkLst>
        </pc:spChg>
        <pc:spChg chg="mod">
          <ac:chgData name="Tiphaine ACCARY-BARBIER" userId="5ca7961e-a307-4da0-9e76-2565a9f9f858" providerId="ADAL" clId="{87588FC0-6A92-4CEF-B75C-4A5592E800BC}" dt="2024-05-16T20:55:39.127" v="22429" actId="20577"/>
          <ac:spMkLst>
            <pc:docMk/>
            <pc:sldMk cId="990240068" sldId="285"/>
            <ac:spMk id="3" creationId="{109D35B2-4D87-5739-93F1-0C38F2A18B83}"/>
          </ac:spMkLst>
        </pc:spChg>
        <pc:spChg chg="add mod">
          <ac:chgData name="Tiphaine ACCARY-BARBIER" userId="5ca7961e-a307-4da0-9e76-2565a9f9f858" providerId="ADAL" clId="{87588FC0-6A92-4CEF-B75C-4A5592E800BC}" dt="2024-05-16T20:55:50.893" v="22430" actId="14100"/>
          <ac:spMkLst>
            <pc:docMk/>
            <pc:sldMk cId="990240068" sldId="285"/>
            <ac:spMk id="10" creationId="{13BA057B-CF6B-BDC8-01CB-57C3F76FB050}"/>
          </ac:spMkLst>
        </pc:spChg>
        <pc:spChg chg="add mod">
          <ac:chgData name="Tiphaine ACCARY-BARBIER" userId="5ca7961e-a307-4da0-9e76-2565a9f9f858" providerId="ADAL" clId="{87588FC0-6A92-4CEF-B75C-4A5592E800BC}" dt="2024-03-31T18:29:29.718" v="525" actId="1076"/>
          <ac:spMkLst>
            <pc:docMk/>
            <pc:sldMk cId="990240068" sldId="285"/>
            <ac:spMk id="11" creationId="{9FE91FA2-4E63-B1E6-6D21-03C121F100AA}"/>
          </ac:spMkLst>
        </pc:spChg>
        <pc:picChg chg="mod">
          <ac:chgData name="Tiphaine ACCARY-BARBIER" userId="5ca7961e-a307-4da0-9e76-2565a9f9f858" providerId="ADAL" clId="{87588FC0-6A92-4CEF-B75C-4A5592E800BC}" dt="2024-03-31T18:35:32.234" v="820" actId="1037"/>
          <ac:picMkLst>
            <pc:docMk/>
            <pc:sldMk cId="990240068" sldId="285"/>
            <ac:picMk id="4" creationId="{4965812D-A8DC-5413-B06D-812B5CAE83BE}"/>
          </ac:picMkLst>
        </pc:picChg>
        <pc:picChg chg="mod">
          <ac:chgData name="Tiphaine ACCARY-BARBIER" userId="5ca7961e-a307-4da0-9e76-2565a9f9f858" providerId="ADAL" clId="{87588FC0-6A92-4CEF-B75C-4A5592E800BC}" dt="2024-03-31T18:35:37.510" v="821" actId="14826"/>
          <ac:picMkLst>
            <pc:docMk/>
            <pc:sldMk cId="990240068" sldId="285"/>
            <ac:picMk id="5" creationId="{CF0A319C-88AF-5A8D-C695-A514772E364D}"/>
          </ac:picMkLst>
        </pc:picChg>
        <pc:picChg chg="add del mod">
          <ac:chgData name="Tiphaine ACCARY-BARBIER" userId="5ca7961e-a307-4da0-9e76-2565a9f9f858" providerId="ADAL" clId="{87588FC0-6A92-4CEF-B75C-4A5592E800BC}" dt="2024-03-31T18:31:01.376" v="540" actId="478"/>
          <ac:picMkLst>
            <pc:docMk/>
            <pc:sldMk cId="990240068" sldId="285"/>
            <ac:picMk id="8" creationId="{8DBAC218-62D3-62DD-635E-8ACB65000BB3}"/>
          </ac:picMkLst>
        </pc:picChg>
        <pc:picChg chg="add mod">
          <ac:chgData name="Tiphaine ACCARY-BARBIER" userId="5ca7961e-a307-4da0-9e76-2565a9f9f858" providerId="ADAL" clId="{87588FC0-6A92-4CEF-B75C-4A5592E800BC}" dt="2024-03-31T18:32:30.142" v="635" actId="1076"/>
          <ac:picMkLst>
            <pc:docMk/>
            <pc:sldMk cId="990240068" sldId="285"/>
            <ac:picMk id="13" creationId="{12AB97A5-7D4B-43B5-4332-BDED113555F1}"/>
          </ac:picMkLst>
        </pc:picChg>
        <pc:picChg chg="add mod">
          <ac:chgData name="Tiphaine ACCARY-BARBIER" userId="5ca7961e-a307-4da0-9e76-2565a9f9f858" providerId="ADAL" clId="{87588FC0-6A92-4CEF-B75C-4A5592E800BC}" dt="2024-03-31T18:35:30.703" v="818" actId="1037"/>
          <ac:picMkLst>
            <pc:docMk/>
            <pc:sldMk cId="990240068" sldId="285"/>
            <ac:picMk id="14" creationId="{C5E1446F-53B8-12BF-2473-133421A2BA02}"/>
          </ac:picMkLst>
        </pc:picChg>
        <pc:cxnChg chg="del">
          <ac:chgData name="Tiphaine ACCARY-BARBIER" userId="5ca7961e-a307-4da0-9e76-2565a9f9f858" providerId="ADAL" clId="{87588FC0-6A92-4CEF-B75C-4A5592E800BC}" dt="2024-03-31T18:29:10.874" v="521" actId="478"/>
          <ac:cxnSpMkLst>
            <pc:docMk/>
            <pc:sldMk cId="990240068" sldId="285"/>
            <ac:cxnSpMk id="9" creationId="{B028E764-7BFD-4B94-EBEF-5E9CB2D0AB5F}"/>
          </ac:cxnSpMkLst>
        </pc:cxnChg>
      </pc:sldChg>
      <pc:sldChg chg="addSp modSp mod">
        <pc:chgData name="Tiphaine ACCARY-BARBIER" userId="5ca7961e-a307-4da0-9e76-2565a9f9f858" providerId="ADAL" clId="{87588FC0-6A92-4CEF-B75C-4A5592E800BC}" dt="2024-04-05T16:59:47.046" v="18065" actId="13926"/>
        <pc:sldMkLst>
          <pc:docMk/>
          <pc:sldMk cId="2657249448" sldId="291"/>
        </pc:sldMkLst>
        <pc:spChg chg="mod">
          <ac:chgData name="Tiphaine ACCARY-BARBIER" userId="5ca7961e-a307-4da0-9e76-2565a9f9f858" providerId="ADAL" clId="{87588FC0-6A92-4CEF-B75C-4A5592E800BC}" dt="2024-04-01T08:26:40.807" v="4463" actId="1076"/>
          <ac:spMkLst>
            <pc:docMk/>
            <pc:sldMk cId="2657249448" sldId="291"/>
            <ac:spMk id="2" creationId="{AA780037-3FA8-5A4C-F36D-9D27B50A0BC7}"/>
          </ac:spMkLst>
        </pc:spChg>
        <pc:spChg chg="mod">
          <ac:chgData name="Tiphaine ACCARY-BARBIER" userId="5ca7961e-a307-4da0-9e76-2565a9f9f858" providerId="ADAL" clId="{87588FC0-6A92-4CEF-B75C-4A5592E800BC}" dt="2024-04-04T18:26:10.242" v="13673" actId="21"/>
          <ac:spMkLst>
            <pc:docMk/>
            <pc:sldMk cId="2657249448" sldId="291"/>
            <ac:spMk id="4" creationId="{D7F06D75-938A-DED3-A473-EA3C9207F838}"/>
          </ac:spMkLst>
        </pc:spChg>
        <pc:spChg chg="mod">
          <ac:chgData name="Tiphaine ACCARY-BARBIER" userId="5ca7961e-a307-4da0-9e76-2565a9f9f858" providerId="ADAL" clId="{87588FC0-6A92-4CEF-B75C-4A5592E800BC}" dt="2024-04-01T08:27:06.838" v="4464" actId="6549"/>
          <ac:spMkLst>
            <pc:docMk/>
            <pc:sldMk cId="2657249448" sldId="291"/>
            <ac:spMk id="6" creationId="{2CBA07D6-6349-3543-4942-1D2B48AAC986}"/>
          </ac:spMkLst>
        </pc:spChg>
        <pc:spChg chg="add mod">
          <ac:chgData name="Tiphaine ACCARY-BARBIER" userId="5ca7961e-a307-4da0-9e76-2565a9f9f858" providerId="ADAL" clId="{87588FC0-6A92-4CEF-B75C-4A5592E800BC}" dt="2024-04-05T16:59:47.046" v="18065" actId="13926"/>
          <ac:spMkLst>
            <pc:docMk/>
            <pc:sldMk cId="2657249448" sldId="291"/>
            <ac:spMk id="8" creationId="{BA00D3AB-C3D1-002B-97AE-3AF4D021D4D7}"/>
          </ac:spMkLst>
        </pc:spChg>
      </pc:sldChg>
      <pc:sldChg chg="delSp modSp mod ord">
        <pc:chgData name="Tiphaine ACCARY-BARBIER" userId="5ca7961e-a307-4da0-9e76-2565a9f9f858" providerId="ADAL" clId="{87588FC0-6A92-4CEF-B75C-4A5592E800BC}" dt="2024-04-01T10:29:57.280" v="5509" actId="478"/>
        <pc:sldMkLst>
          <pc:docMk/>
          <pc:sldMk cId="2530364337" sldId="292"/>
        </pc:sldMkLst>
        <pc:spChg chg="mod">
          <ac:chgData name="Tiphaine ACCARY-BARBIER" userId="5ca7961e-a307-4da0-9e76-2565a9f9f858" providerId="ADAL" clId="{87588FC0-6A92-4CEF-B75C-4A5592E800BC}" dt="2024-04-01T07:51:31.950" v="3853" actId="21"/>
          <ac:spMkLst>
            <pc:docMk/>
            <pc:sldMk cId="2530364337" sldId="292"/>
            <ac:spMk id="3" creationId="{3C517270-A8EF-A6E2-6861-919B117775D1}"/>
          </ac:spMkLst>
        </pc:spChg>
        <pc:picChg chg="del">
          <ac:chgData name="Tiphaine ACCARY-BARBIER" userId="5ca7961e-a307-4da0-9e76-2565a9f9f858" providerId="ADAL" clId="{87588FC0-6A92-4CEF-B75C-4A5592E800BC}" dt="2024-04-01T10:29:57.280" v="5509" actId="478"/>
          <ac:picMkLst>
            <pc:docMk/>
            <pc:sldMk cId="2530364337" sldId="292"/>
            <ac:picMk id="4" creationId="{B1CB5E10-2B4A-4AA9-130B-C139F45115DD}"/>
          </ac:picMkLst>
        </pc:picChg>
      </pc:sldChg>
      <pc:sldChg chg="modSp mod">
        <pc:chgData name="Tiphaine ACCARY-BARBIER" userId="5ca7961e-a307-4da0-9e76-2565a9f9f858" providerId="ADAL" clId="{87588FC0-6A92-4CEF-B75C-4A5592E800BC}" dt="2024-04-04T20:34:41.994" v="16200" actId="14100"/>
        <pc:sldMkLst>
          <pc:docMk/>
          <pc:sldMk cId="3347758" sldId="293"/>
        </pc:sldMkLst>
        <pc:spChg chg="mod">
          <ac:chgData name="Tiphaine ACCARY-BARBIER" userId="5ca7961e-a307-4da0-9e76-2565a9f9f858" providerId="ADAL" clId="{87588FC0-6A92-4CEF-B75C-4A5592E800BC}" dt="2024-04-04T20:34:41.994" v="16200" actId="14100"/>
          <ac:spMkLst>
            <pc:docMk/>
            <pc:sldMk cId="3347758" sldId="293"/>
            <ac:spMk id="5" creationId="{C87104C9-4E82-A387-77E0-7B277B240546}"/>
          </ac:spMkLst>
        </pc:spChg>
      </pc:sldChg>
      <pc:sldChg chg="modSp del mod">
        <pc:chgData name="Tiphaine ACCARY-BARBIER" userId="5ca7961e-a307-4da0-9e76-2565a9f9f858" providerId="ADAL" clId="{87588FC0-6A92-4CEF-B75C-4A5592E800BC}" dt="2024-04-01T08:58:47.215" v="4915" actId="47"/>
        <pc:sldMkLst>
          <pc:docMk/>
          <pc:sldMk cId="4132899165" sldId="294"/>
        </pc:sldMkLst>
        <pc:spChg chg="mod">
          <ac:chgData name="Tiphaine ACCARY-BARBIER" userId="5ca7961e-a307-4da0-9e76-2565a9f9f858" providerId="ADAL" clId="{87588FC0-6A92-4CEF-B75C-4A5592E800BC}" dt="2024-04-01T08:57:20.352" v="4907" actId="6549"/>
          <ac:spMkLst>
            <pc:docMk/>
            <pc:sldMk cId="4132899165" sldId="294"/>
            <ac:spMk id="5" creationId="{C87104C9-4E82-A387-77E0-7B277B240546}"/>
          </ac:spMkLst>
        </pc:spChg>
      </pc:sldChg>
      <pc:sldChg chg="modSp mod">
        <pc:chgData name="Tiphaine ACCARY-BARBIER" userId="5ca7961e-a307-4da0-9e76-2565a9f9f858" providerId="ADAL" clId="{87588FC0-6A92-4CEF-B75C-4A5592E800BC}" dt="2024-04-06T16:43:13.032" v="22243" actId="20577"/>
        <pc:sldMkLst>
          <pc:docMk/>
          <pc:sldMk cId="3872415200" sldId="295"/>
        </pc:sldMkLst>
        <pc:spChg chg="mod">
          <ac:chgData name="Tiphaine ACCARY-BARBIER" userId="5ca7961e-a307-4da0-9e76-2565a9f9f858" providerId="ADAL" clId="{87588FC0-6A92-4CEF-B75C-4A5592E800BC}" dt="2024-04-06T16:43:13.032" v="22243" actId="20577"/>
          <ac:spMkLst>
            <pc:docMk/>
            <pc:sldMk cId="3872415200" sldId="295"/>
            <ac:spMk id="5" creationId="{C87104C9-4E82-A387-77E0-7B277B240546}"/>
          </ac:spMkLst>
        </pc:spChg>
      </pc:sldChg>
      <pc:sldChg chg="addSp delSp modSp del mod">
        <pc:chgData name="Tiphaine ACCARY-BARBIER" userId="5ca7961e-a307-4da0-9e76-2565a9f9f858" providerId="ADAL" clId="{87588FC0-6A92-4CEF-B75C-4A5592E800BC}" dt="2024-04-06T16:42:40.952" v="22232" actId="47"/>
        <pc:sldMkLst>
          <pc:docMk/>
          <pc:sldMk cId="498524298" sldId="296"/>
        </pc:sldMkLst>
        <pc:spChg chg="mod">
          <ac:chgData name="Tiphaine ACCARY-BARBIER" userId="5ca7961e-a307-4da0-9e76-2565a9f9f858" providerId="ADAL" clId="{87588FC0-6A92-4CEF-B75C-4A5592E800BC}" dt="2024-04-01T16:38:27.461" v="7517" actId="14100"/>
          <ac:spMkLst>
            <pc:docMk/>
            <pc:sldMk cId="498524298" sldId="296"/>
            <ac:spMk id="4" creationId="{5B38BD73-91B5-11E2-3F4B-128B1EEE10D6}"/>
          </ac:spMkLst>
        </pc:spChg>
        <pc:spChg chg="mod">
          <ac:chgData name="Tiphaine ACCARY-BARBIER" userId="5ca7961e-a307-4da0-9e76-2565a9f9f858" providerId="ADAL" clId="{87588FC0-6A92-4CEF-B75C-4A5592E800BC}" dt="2024-04-01T16:41:49.395" v="7550" actId="20577"/>
          <ac:spMkLst>
            <pc:docMk/>
            <pc:sldMk cId="498524298" sldId="296"/>
            <ac:spMk id="5" creationId="{C87104C9-4E82-A387-77E0-7B277B240546}"/>
          </ac:spMkLst>
        </pc:spChg>
        <pc:picChg chg="add del mod">
          <ac:chgData name="Tiphaine ACCARY-BARBIER" userId="5ca7961e-a307-4da0-9e76-2565a9f9f858" providerId="ADAL" clId="{87588FC0-6A92-4CEF-B75C-4A5592E800BC}" dt="2024-04-01T16:39:55.852" v="7519" actId="478"/>
          <ac:picMkLst>
            <pc:docMk/>
            <pc:sldMk cId="498524298" sldId="296"/>
            <ac:picMk id="3" creationId="{C3547A13-7FC9-40A3-C44E-99D1C2653E27}"/>
          </ac:picMkLst>
        </pc:picChg>
        <pc:picChg chg="del">
          <ac:chgData name="Tiphaine ACCARY-BARBIER" userId="5ca7961e-a307-4da0-9e76-2565a9f9f858" providerId="ADAL" clId="{87588FC0-6A92-4CEF-B75C-4A5592E800BC}" dt="2024-04-01T10:32:59.546" v="5548" actId="478"/>
          <ac:picMkLst>
            <pc:docMk/>
            <pc:sldMk cId="498524298" sldId="296"/>
            <ac:picMk id="6" creationId="{E6F735FB-8532-24B4-573D-BFAE83D5B81C}"/>
          </ac:picMkLst>
        </pc:picChg>
        <pc:picChg chg="add mod">
          <ac:chgData name="Tiphaine ACCARY-BARBIER" userId="5ca7961e-a307-4da0-9e76-2565a9f9f858" providerId="ADAL" clId="{87588FC0-6A92-4CEF-B75C-4A5592E800BC}" dt="2024-04-01T16:40:10.541" v="7520"/>
          <ac:picMkLst>
            <pc:docMk/>
            <pc:sldMk cId="498524298" sldId="296"/>
            <ac:picMk id="7" creationId="{59A5CFAD-FC9C-A3F0-DDE3-9197B11BB5AA}"/>
          </ac:picMkLst>
        </pc:picChg>
        <pc:picChg chg="add mod">
          <ac:chgData name="Tiphaine ACCARY-BARBIER" userId="5ca7961e-a307-4da0-9e76-2565a9f9f858" providerId="ADAL" clId="{87588FC0-6A92-4CEF-B75C-4A5592E800BC}" dt="2024-04-01T16:39:45.773" v="7518"/>
          <ac:picMkLst>
            <pc:docMk/>
            <pc:sldMk cId="498524298" sldId="296"/>
            <ac:picMk id="8" creationId="{EFB9875A-7499-A50C-3832-FF3612108A98}"/>
          </ac:picMkLst>
        </pc:picChg>
      </pc:sldChg>
      <pc:sldChg chg="addSp delSp modSp mod delAnim modAnim">
        <pc:chgData name="Tiphaine ACCARY-BARBIER" userId="5ca7961e-a307-4da0-9e76-2565a9f9f858" providerId="ADAL" clId="{87588FC0-6A92-4CEF-B75C-4A5592E800BC}" dt="2024-04-04T19:07:27.623" v="15498"/>
        <pc:sldMkLst>
          <pc:docMk/>
          <pc:sldMk cId="398316081" sldId="297"/>
        </pc:sldMkLst>
        <pc:spChg chg="mod">
          <ac:chgData name="Tiphaine ACCARY-BARBIER" userId="5ca7961e-a307-4da0-9e76-2565a9f9f858" providerId="ADAL" clId="{87588FC0-6A92-4CEF-B75C-4A5592E800BC}" dt="2024-04-02T20:07:59.989" v="8374" actId="1036"/>
          <ac:spMkLst>
            <pc:docMk/>
            <pc:sldMk cId="398316081" sldId="297"/>
            <ac:spMk id="3" creationId="{42F0F8D9-7631-8443-156A-62B4B68833BB}"/>
          </ac:spMkLst>
        </pc:spChg>
        <pc:spChg chg="mod">
          <ac:chgData name="Tiphaine ACCARY-BARBIER" userId="5ca7961e-a307-4da0-9e76-2565a9f9f858" providerId="ADAL" clId="{87588FC0-6A92-4CEF-B75C-4A5592E800BC}" dt="2024-03-31T18:11:32.766" v="18" actId="404"/>
          <ac:spMkLst>
            <pc:docMk/>
            <pc:sldMk cId="398316081" sldId="297"/>
            <ac:spMk id="4" creationId="{8E086CC8-E419-E611-5E67-7A4BDBC1705F}"/>
          </ac:spMkLst>
        </pc:spChg>
        <pc:spChg chg="mod">
          <ac:chgData name="Tiphaine ACCARY-BARBIER" userId="5ca7961e-a307-4da0-9e76-2565a9f9f858" providerId="ADAL" clId="{87588FC0-6A92-4CEF-B75C-4A5592E800BC}" dt="2024-04-02T20:07:57.219" v="8370" actId="14100"/>
          <ac:spMkLst>
            <pc:docMk/>
            <pc:sldMk cId="398316081" sldId="297"/>
            <ac:spMk id="5" creationId="{9F1E4554-72F7-1C79-CCE9-C253F8744C61}"/>
          </ac:spMkLst>
        </pc:spChg>
        <pc:picChg chg="add mod">
          <ac:chgData name="Tiphaine ACCARY-BARBIER" userId="5ca7961e-a307-4da0-9e76-2565a9f9f858" providerId="ADAL" clId="{87588FC0-6A92-4CEF-B75C-4A5592E800BC}" dt="2024-03-31T18:18:16.967" v="242" actId="14100"/>
          <ac:picMkLst>
            <pc:docMk/>
            <pc:sldMk cId="398316081" sldId="297"/>
            <ac:picMk id="2" creationId="{CC4B64E3-A073-8CA8-F3F1-A20FB05022BF}"/>
          </ac:picMkLst>
        </pc:picChg>
        <pc:picChg chg="add mod">
          <ac:chgData name="Tiphaine ACCARY-BARBIER" userId="5ca7961e-a307-4da0-9e76-2565a9f9f858" providerId="ADAL" clId="{87588FC0-6A92-4CEF-B75C-4A5592E800BC}" dt="2024-04-04T19:07:27.623" v="15498"/>
          <ac:picMkLst>
            <pc:docMk/>
            <pc:sldMk cId="398316081" sldId="297"/>
            <ac:picMk id="6" creationId="{D2059FD9-3A42-9B75-5B62-2735B24AE404}"/>
          </ac:picMkLst>
        </pc:picChg>
        <pc:picChg chg="del">
          <ac:chgData name="Tiphaine ACCARY-BARBIER" userId="5ca7961e-a307-4da0-9e76-2565a9f9f858" providerId="ADAL" clId="{87588FC0-6A92-4CEF-B75C-4A5592E800BC}" dt="2024-03-31T17:00:00.428" v="0" actId="478"/>
          <ac:picMkLst>
            <pc:docMk/>
            <pc:sldMk cId="398316081" sldId="297"/>
            <ac:picMk id="6" creationId="{E18C342E-94EC-B752-F93F-CE32DDC31536}"/>
          </ac:picMkLst>
        </pc:picChg>
        <pc:picChg chg="add mod">
          <ac:chgData name="Tiphaine ACCARY-BARBIER" userId="5ca7961e-a307-4da0-9e76-2565a9f9f858" providerId="ADAL" clId="{87588FC0-6A92-4CEF-B75C-4A5592E800BC}" dt="2024-04-04T19:07:27.623" v="15498"/>
          <ac:picMkLst>
            <pc:docMk/>
            <pc:sldMk cId="398316081" sldId="297"/>
            <ac:picMk id="8" creationId="{96B9998C-D7A3-D659-5CD8-5908172D5C39}"/>
          </ac:picMkLst>
        </pc:picChg>
        <pc:picChg chg="del">
          <ac:chgData name="Tiphaine ACCARY-BARBIER" userId="5ca7961e-a307-4da0-9e76-2565a9f9f858" providerId="ADAL" clId="{87588FC0-6A92-4CEF-B75C-4A5592E800BC}" dt="2024-04-04T19:07:27.046" v="15497" actId="478"/>
          <ac:picMkLst>
            <pc:docMk/>
            <pc:sldMk cId="398316081" sldId="297"/>
            <ac:picMk id="12" creationId="{B065DB98-5726-E31B-3931-3D66EB77D061}"/>
          </ac:picMkLst>
        </pc:picChg>
      </pc:sldChg>
      <pc:sldChg chg="addSp delSp modSp mod setBg delAnim modAnim">
        <pc:chgData name="Tiphaine ACCARY-BARBIER" userId="5ca7961e-a307-4da0-9e76-2565a9f9f858" providerId="ADAL" clId="{87588FC0-6A92-4CEF-B75C-4A5592E800BC}" dt="2024-04-06T14:48:21.587" v="19899" actId="1037"/>
        <pc:sldMkLst>
          <pc:docMk/>
          <pc:sldMk cId="3041706348" sldId="298"/>
        </pc:sldMkLst>
        <pc:spChg chg="mod">
          <ac:chgData name="Tiphaine ACCARY-BARBIER" userId="5ca7961e-a307-4da0-9e76-2565a9f9f858" providerId="ADAL" clId="{87588FC0-6A92-4CEF-B75C-4A5592E800BC}" dt="2024-04-04T19:14:25.365" v="15640" actId="20577"/>
          <ac:spMkLst>
            <pc:docMk/>
            <pc:sldMk cId="3041706348" sldId="298"/>
            <ac:spMk id="4" creationId="{8E086CC8-E419-E611-5E67-7A4BDBC1705F}"/>
          </ac:spMkLst>
        </pc:spChg>
        <pc:spChg chg="mod">
          <ac:chgData name="Tiphaine ACCARY-BARBIER" userId="5ca7961e-a307-4da0-9e76-2565a9f9f858" providerId="ADAL" clId="{87588FC0-6A92-4CEF-B75C-4A5592E800BC}" dt="2024-04-02T20:07:50.838" v="8369" actId="14100"/>
          <ac:spMkLst>
            <pc:docMk/>
            <pc:sldMk cId="3041706348" sldId="298"/>
            <ac:spMk id="9" creationId="{C3DE068C-088B-F240-E47F-358EADB034B6}"/>
          </ac:spMkLst>
        </pc:spChg>
        <pc:picChg chg="add del mod">
          <ac:chgData name="Tiphaine ACCARY-BARBIER" userId="5ca7961e-a307-4da0-9e76-2565a9f9f858" providerId="ADAL" clId="{87588FC0-6A92-4CEF-B75C-4A5592E800BC}" dt="2024-04-06T14:48:08" v="19890" actId="478"/>
          <ac:picMkLst>
            <pc:docMk/>
            <pc:sldMk cId="3041706348" sldId="298"/>
            <ac:picMk id="2" creationId="{598FA20D-6383-A552-1511-EA43EFD8BF5A}"/>
          </ac:picMkLst>
        </pc:picChg>
        <pc:picChg chg="add mod">
          <ac:chgData name="Tiphaine ACCARY-BARBIER" userId="5ca7961e-a307-4da0-9e76-2565a9f9f858" providerId="ADAL" clId="{87588FC0-6A92-4CEF-B75C-4A5592E800BC}" dt="2024-04-06T14:48:21.587" v="19899" actId="1037"/>
          <ac:picMkLst>
            <pc:docMk/>
            <pc:sldMk cId="3041706348" sldId="298"/>
            <ac:picMk id="5" creationId="{1B4678B8-7B67-3B4A-B38A-11AB95D16A05}"/>
          </ac:picMkLst>
        </pc:picChg>
        <pc:picChg chg="add mod">
          <ac:chgData name="Tiphaine ACCARY-BARBIER" userId="5ca7961e-a307-4da0-9e76-2565a9f9f858" providerId="ADAL" clId="{87588FC0-6A92-4CEF-B75C-4A5592E800BC}" dt="2024-04-04T18:41:46.966" v="14067"/>
          <ac:picMkLst>
            <pc:docMk/>
            <pc:sldMk cId="3041706348" sldId="298"/>
            <ac:picMk id="5" creationId="{A97F340D-04E8-2E3C-269B-65C00AD2BC5D}"/>
          </ac:picMkLst>
        </pc:picChg>
        <pc:picChg chg="add mod">
          <ac:chgData name="Tiphaine ACCARY-BARBIER" userId="5ca7961e-a307-4da0-9e76-2565a9f9f858" providerId="ADAL" clId="{87588FC0-6A92-4CEF-B75C-4A5592E800BC}" dt="2024-04-04T18:41:46.966" v="14067"/>
          <ac:picMkLst>
            <pc:docMk/>
            <pc:sldMk cId="3041706348" sldId="298"/>
            <ac:picMk id="6" creationId="{A097FD0E-DF40-1217-C0A8-BE53F038B56A}"/>
          </ac:picMkLst>
        </pc:picChg>
        <pc:picChg chg="del">
          <ac:chgData name="Tiphaine ACCARY-BARBIER" userId="5ca7961e-a307-4da0-9e76-2565a9f9f858" providerId="ADAL" clId="{87588FC0-6A92-4CEF-B75C-4A5592E800BC}" dt="2024-04-04T18:41:51.339" v="14068" actId="478"/>
          <ac:picMkLst>
            <pc:docMk/>
            <pc:sldMk cId="3041706348" sldId="298"/>
            <ac:picMk id="7" creationId="{05D4199F-47B8-9CB8-49BC-E9F04EF45B8F}"/>
          </ac:picMkLst>
        </pc:picChg>
        <pc:picChg chg="add mod">
          <ac:chgData name="Tiphaine ACCARY-BARBIER" userId="5ca7961e-a307-4da0-9e76-2565a9f9f858" providerId="ADAL" clId="{87588FC0-6A92-4CEF-B75C-4A5592E800BC}" dt="2024-04-04T18:41:46.966" v="14067"/>
          <ac:picMkLst>
            <pc:docMk/>
            <pc:sldMk cId="3041706348" sldId="298"/>
            <ac:picMk id="8" creationId="{0C91C40E-D580-912F-FF5D-57B721E86061}"/>
          </ac:picMkLst>
        </pc:picChg>
        <pc:picChg chg="add mod">
          <ac:chgData name="Tiphaine ACCARY-BARBIER" userId="5ca7961e-a307-4da0-9e76-2565a9f9f858" providerId="ADAL" clId="{87588FC0-6A92-4CEF-B75C-4A5592E800BC}" dt="2024-04-04T18:42:43.437" v="14091"/>
          <ac:picMkLst>
            <pc:docMk/>
            <pc:sldMk cId="3041706348" sldId="298"/>
            <ac:picMk id="10" creationId="{1951145B-CAAC-E0DB-B860-39CEAA8C8B46}"/>
          </ac:picMkLst>
        </pc:picChg>
        <pc:picChg chg="add del mod">
          <ac:chgData name="Tiphaine ACCARY-BARBIER" userId="5ca7961e-a307-4da0-9e76-2565a9f9f858" providerId="ADAL" clId="{87588FC0-6A92-4CEF-B75C-4A5592E800BC}" dt="2024-04-04T18:41:58.606" v="14070" actId="478"/>
          <ac:picMkLst>
            <pc:docMk/>
            <pc:sldMk cId="3041706348" sldId="298"/>
            <ac:picMk id="11" creationId="{99A40787-0FF8-0795-540A-6CADFFB06ACE}"/>
          </ac:picMkLst>
        </pc:picChg>
        <pc:picChg chg="add mod">
          <ac:chgData name="Tiphaine ACCARY-BARBIER" userId="5ca7961e-a307-4da0-9e76-2565a9f9f858" providerId="ADAL" clId="{87588FC0-6A92-4CEF-B75C-4A5592E800BC}" dt="2024-04-04T18:42:48.456" v="14092"/>
          <ac:picMkLst>
            <pc:docMk/>
            <pc:sldMk cId="3041706348" sldId="298"/>
            <ac:picMk id="12" creationId="{EB712474-7AF6-6D08-AA45-1AAD53916662}"/>
          </ac:picMkLst>
        </pc:picChg>
      </pc:sldChg>
      <pc:sldChg chg="addSp delSp modSp mod setBg">
        <pc:chgData name="Tiphaine ACCARY-BARBIER" userId="5ca7961e-a307-4da0-9e76-2565a9f9f858" providerId="ADAL" clId="{87588FC0-6A92-4CEF-B75C-4A5592E800BC}" dt="2024-04-05T19:10:52.919" v="18697"/>
        <pc:sldMkLst>
          <pc:docMk/>
          <pc:sldMk cId="1652520204" sldId="299"/>
        </pc:sldMkLst>
        <pc:spChg chg="mod">
          <ac:chgData name="Tiphaine ACCARY-BARBIER" userId="5ca7961e-a307-4da0-9e76-2565a9f9f858" providerId="ADAL" clId="{87588FC0-6A92-4CEF-B75C-4A5592E800BC}" dt="2024-04-04T19:15:31.466" v="15654" actId="14100"/>
          <ac:spMkLst>
            <pc:docMk/>
            <pc:sldMk cId="1652520204" sldId="299"/>
            <ac:spMk id="4" creationId="{8E086CC8-E419-E611-5E67-7A4BDBC1705F}"/>
          </ac:spMkLst>
        </pc:spChg>
        <pc:spChg chg="add del mod">
          <ac:chgData name="Tiphaine ACCARY-BARBIER" userId="5ca7961e-a307-4da0-9e76-2565a9f9f858" providerId="ADAL" clId="{87588FC0-6A92-4CEF-B75C-4A5592E800BC}" dt="2024-04-04T18:34:30.184" v="13955" actId="478"/>
          <ac:spMkLst>
            <pc:docMk/>
            <pc:sldMk cId="1652520204" sldId="299"/>
            <ac:spMk id="5" creationId="{96B9E713-39FA-2316-EB49-A85BDE9A40A2}"/>
          </ac:spMkLst>
        </pc:spChg>
        <pc:spChg chg="del mod">
          <ac:chgData name="Tiphaine ACCARY-BARBIER" userId="5ca7961e-a307-4da0-9e76-2565a9f9f858" providerId="ADAL" clId="{87588FC0-6A92-4CEF-B75C-4A5592E800BC}" dt="2024-04-04T18:34:28.289" v="13954" actId="478"/>
          <ac:spMkLst>
            <pc:docMk/>
            <pc:sldMk cId="1652520204" sldId="299"/>
            <ac:spMk id="7" creationId="{19071FF8-7C84-4752-5CC3-03EFCE24EAAF}"/>
          </ac:spMkLst>
        </pc:spChg>
        <pc:spChg chg="mod">
          <ac:chgData name="Tiphaine ACCARY-BARBIER" userId="5ca7961e-a307-4da0-9e76-2565a9f9f858" providerId="ADAL" clId="{87588FC0-6A92-4CEF-B75C-4A5592E800BC}" dt="2024-04-05T19:03:37.559" v="18552" actId="20577"/>
          <ac:spMkLst>
            <pc:docMk/>
            <pc:sldMk cId="1652520204" sldId="299"/>
            <ac:spMk id="10" creationId="{78A11613-5D5A-7223-8BDB-56FEDD19F9C5}"/>
          </ac:spMkLst>
        </pc:spChg>
        <pc:picChg chg="add mod">
          <ac:chgData name="Tiphaine ACCARY-BARBIER" userId="5ca7961e-a307-4da0-9e76-2565a9f9f858" providerId="ADAL" clId="{87588FC0-6A92-4CEF-B75C-4A5592E800BC}" dt="2024-04-04T18:42:29.893" v="14090"/>
          <ac:picMkLst>
            <pc:docMk/>
            <pc:sldMk cId="1652520204" sldId="299"/>
            <ac:picMk id="6" creationId="{EA0E56CA-0E39-1817-8718-DFA6C487C35A}"/>
          </ac:picMkLst>
        </pc:picChg>
        <pc:picChg chg="add mod">
          <ac:chgData name="Tiphaine ACCARY-BARBIER" userId="5ca7961e-a307-4da0-9e76-2565a9f9f858" providerId="ADAL" clId="{87588FC0-6A92-4CEF-B75C-4A5592E800BC}" dt="2024-04-05T19:10:52.919" v="18697"/>
          <ac:picMkLst>
            <pc:docMk/>
            <pc:sldMk cId="1652520204" sldId="299"/>
            <ac:picMk id="8" creationId="{133737A6-0489-FE86-E21B-D47C61CDFC39}"/>
          </ac:picMkLst>
        </pc:picChg>
        <pc:picChg chg="del">
          <ac:chgData name="Tiphaine ACCARY-BARBIER" userId="5ca7961e-a307-4da0-9e76-2565a9f9f858" providerId="ADAL" clId="{87588FC0-6A92-4CEF-B75C-4A5592E800BC}" dt="2024-04-04T18:42:28.935" v="14089" actId="478"/>
          <ac:picMkLst>
            <pc:docMk/>
            <pc:sldMk cId="1652520204" sldId="299"/>
            <ac:picMk id="11" creationId="{D27C0090-B346-678F-5897-DF9B77DF02B6}"/>
          </ac:picMkLst>
        </pc:picChg>
      </pc:sldChg>
      <pc:sldChg chg="addSp delSp modSp mod setBg">
        <pc:chgData name="Tiphaine ACCARY-BARBIER" userId="5ca7961e-a307-4da0-9e76-2565a9f9f858" providerId="ADAL" clId="{87588FC0-6A92-4CEF-B75C-4A5592E800BC}" dt="2024-04-10T13:05:12.678" v="22338" actId="6549"/>
        <pc:sldMkLst>
          <pc:docMk/>
          <pc:sldMk cId="1447609624" sldId="300"/>
        </pc:sldMkLst>
        <pc:spChg chg="mod">
          <ac:chgData name="Tiphaine ACCARY-BARBIER" userId="5ca7961e-a307-4da0-9e76-2565a9f9f858" providerId="ADAL" clId="{87588FC0-6A92-4CEF-B75C-4A5592E800BC}" dt="2024-04-04T19:07:37.402" v="15502" actId="26606"/>
          <ac:spMkLst>
            <pc:docMk/>
            <pc:sldMk cId="1447609624" sldId="300"/>
            <ac:spMk id="2" creationId="{FA62B81D-EA07-562C-7ABA-8A7000A7EDE7}"/>
          </ac:spMkLst>
        </pc:spChg>
        <pc:spChg chg="mod">
          <ac:chgData name="Tiphaine ACCARY-BARBIER" userId="5ca7961e-a307-4da0-9e76-2565a9f9f858" providerId="ADAL" clId="{87588FC0-6A92-4CEF-B75C-4A5592E800BC}" dt="2024-04-04T19:15:23.427" v="15652" actId="14100"/>
          <ac:spMkLst>
            <pc:docMk/>
            <pc:sldMk cId="1447609624" sldId="300"/>
            <ac:spMk id="4" creationId="{8E086CC8-E419-E611-5E67-7A4BDBC1705F}"/>
          </ac:spMkLst>
        </pc:spChg>
        <pc:spChg chg="del mod">
          <ac:chgData name="Tiphaine ACCARY-BARBIER" userId="5ca7961e-a307-4da0-9e76-2565a9f9f858" providerId="ADAL" clId="{87588FC0-6A92-4CEF-B75C-4A5592E800BC}" dt="2024-04-04T18:34:50.572" v="13961" actId="478"/>
          <ac:spMkLst>
            <pc:docMk/>
            <pc:sldMk cId="1447609624" sldId="300"/>
            <ac:spMk id="5" creationId="{9F1E4554-72F7-1C79-CCE9-C253F8744C61}"/>
          </ac:spMkLst>
        </pc:spChg>
        <pc:spChg chg="mod ord">
          <ac:chgData name="Tiphaine ACCARY-BARBIER" userId="5ca7961e-a307-4da0-9e76-2565a9f9f858" providerId="ADAL" clId="{87588FC0-6A92-4CEF-B75C-4A5592E800BC}" dt="2024-04-10T13:05:12.678" v="22338" actId="6549"/>
          <ac:spMkLst>
            <pc:docMk/>
            <pc:sldMk cId="1447609624" sldId="300"/>
            <ac:spMk id="7" creationId="{B8FE6B27-494F-C3D1-E9BC-4E0B66C8C239}"/>
          </ac:spMkLst>
        </pc:spChg>
        <pc:spChg chg="add del mod">
          <ac:chgData name="Tiphaine ACCARY-BARBIER" userId="5ca7961e-a307-4da0-9e76-2565a9f9f858" providerId="ADAL" clId="{87588FC0-6A92-4CEF-B75C-4A5592E800BC}" dt="2024-04-04T18:35:03.776" v="13963" actId="478"/>
          <ac:spMkLst>
            <pc:docMk/>
            <pc:sldMk cId="1447609624" sldId="300"/>
            <ac:spMk id="8" creationId="{D9CA978E-8EEC-B2A9-6731-09E2BD3B613C}"/>
          </ac:spMkLst>
        </pc:spChg>
        <pc:spChg chg="add del">
          <ac:chgData name="Tiphaine ACCARY-BARBIER" userId="5ca7961e-a307-4da0-9e76-2565a9f9f858" providerId="ADAL" clId="{87588FC0-6A92-4CEF-B75C-4A5592E800BC}" dt="2024-04-04T19:07:37.402" v="15502" actId="26606"/>
          <ac:spMkLst>
            <pc:docMk/>
            <pc:sldMk cId="1447609624" sldId="300"/>
            <ac:spMk id="15" creationId="{081EA652-8C6A-4E69-BEB9-170809474553}"/>
          </ac:spMkLst>
        </pc:spChg>
        <pc:spChg chg="add del">
          <ac:chgData name="Tiphaine ACCARY-BARBIER" userId="5ca7961e-a307-4da0-9e76-2565a9f9f858" providerId="ADAL" clId="{87588FC0-6A92-4CEF-B75C-4A5592E800BC}" dt="2024-04-04T19:07:37.402" v="15502" actId="26606"/>
          <ac:spMkLst>
            <pc:docMk/>
            <pc:sldMk cId="1447609624" sldId="300"/>
            <ac:spMk id="17" creationId="{5298780A-33B9-4EA2-8F67-DE68AD62841B}"/>
          </ac:spMkLst>
        </pc:spChg>
        <pc:spChg chg="add del">
          <ac:chgData name="Tiphaine ACCARY-BARBIER" userId="5ca7961e-a307-4da0-9e76-2565a9f9f858" providerId="ADAL" clId="{87588FC0-6A92-4CEF-B75C-4A5592E800BC}" dt="2024-04-04T19:07:37.402" v="15502" actId="26606"/>
          <ac:spMkLst>
            <pc:docMk/>
            <pc:sldMk cId="1447609624" sldId="300"/>
            <ac:spMk id="19" creationId="{7F488E8B-4E1E-4402-8935-D4E6C02615C7}"/>
          </ac:spMkLst>
        </pc:spChg>
        <pc:picChg chg="del">
          <ac:chgData name="Tiphaine ACCARY-BARBIER" userId="5ca7961e-a307-4da0-9e76-2565a9f9f858" providerId="ADAL" clId="{87588FC0-6A92-4CEF-B75C-4A5592E800BC}" dt="2024-04-04T19:07:33.571" v="15499" actId="478"/>
          <ac:picMkLst>
            <pc:docMk/>
            <pc:sldMk cId="1447609624" sldId="300"/>
            <ac:picMk id="6" creationId="{BDF364E8-701F-33B4-82CE-780AF17C0FFA}"/>
          </ac:picMkLst>
        </pc:picChg>
        <pc:picChg chg="add mod">
          <ac:chgData name="Tiphaine ACCARY-BARBIER" userId="5ca7961e-a307-4da0-9e76-2565a9f9f858" providerId="ADAL" clId="{87588FC0-6A92-4CEF-B75C-4A5592E800BC}" dt="2024-04-04T19:07:34.464" v="15500"/>
          <ac:picMkLst>
            <pc:docMk/>
            <pc:sldMk cId="1447609624" sldId="300"/>
            <ac:picMk id="9" creationId="{9733921A-FA08-EFE6-4D98-22D60729EF07}"/>
          </ac:picMkLst>
        </pc:picChg>
        <pc:picChg chg="add mod">
          <ac:chgData name="Tiphaine ACCARY-BARBIER" userId="5ca7961e-a307-4da0-9e76-2565a9f9f858" providerId="ADAL" clId="{87588FC0-6A92-4CEF-B75C-4A5592E800BC}" dt="2024-04-05T19:11:09.809" v="18698"/>
          <ac:picMkLst>
            <pc:docMk/>
            <pc:sldMk cId="1447609624" sldId="300"/>
            <ac:picMk id="10" creationId="{22439007-A5D4-7F14-9B76-16BFEC8618B7}"/>
          </ac:picMkLst>
        </pc:picChg>
      </pc:sldChg>
      <pc:sldChg chg="addSp delSp modSp mod">
        <pc:chgData name="Tiphaine ACCARY-BARBIER" userId="5ca7961e-a307-4da0-9e76-2565a9f9f858" providerId="ADAL" clId="{87588FC0-6A92-4CEF-B75C-4A5592E800BC}" dt="2024-04-06T16:46:34.140" v="22244" actId="20577"/>
        <pc:sldMkLst>
          <pc:docMk/>
          <pc:sldMk cId="3861590687" sldId="301"/>
        </pc:sldMkLst>
        <pc:spChg chg="mod">
          <ac:chgData name="Tiphaine ACCARY-BARBIER" userId="5ca7961e-a307-4da0-9e76-2565a9f9f858" providerId="ADAL" clId="{87588FC0-6A92-4CEF-B75C-4A5592E800BC}" dt="2024-04-04T18:32:14.114" v="13808" actId="1035"/>
          <ac:spMkLst>
            <pc:docMk/>
            <pc:sldMk cId="3861590687" sldId="301"/>
            <ac:spMk id="3" creationId="{AD8A0EEE-5E9A-C89B-8A0E-508F232DBD50}"/>
          </ac:spMkLst>
        </pc:spChg>
        <pc:spChg chg="mod">
          <ac:chgData name="Tiphaine ACCARY-BARBIER" userId="5ca7961e-a307-4da0-9e76-2565a9f9f858" providerId="ADAL" clId="{87588FC0-6A92-4CEF-B75C-4A5592E800BC}" dt="2024-04-05T19:36:56.244" v="19010" actId="20577"/>
          <ac:spMkLst>
            <pc:docMk/>
            <pc:sldMk cId="3861590687" sldId="301"/>
            <ac:spMk id="4" creationId="{8E086CC8-E419-E611-5E67-7A4BDBC1705F}"/>
          </ac:spMkLst>
        </pc:spChg>
        <pc:graphicFrameChg chg="mod">
          <ac:chgData name="Tiphaine ACCARY-BARBIER" userId="5ca7961e-a307-4da0-9e76-2565a9f9f858" providerId="ADAL" clId="{87588FC0-6A92-4CEF-B75C-4A5592E800BC}" dt="2024-04-06T16:46:34.140" v="22244" actId="20577"/>
          <ac:graphicFrameMkLst>
            <pc:docMk/>
            <pc:sldMk cId="3861590687" sldId="301"/>
            <ac:graphicFrameMk id="7" creationId="{E2C56920-695D-4EF2-868B-D9180584D78E}"/>
          </ac:graphicFrameMkLst>
        </pc:graphicFrameChg>
        <pc:picChg chg="del">
          <ac:chgData name="Tiphaine ACCARY-BARBIER" userId="5ca7961e-a307-4da0-9e76-2565a9f9f858" providerId="ADAL" clId="{87588FC0-6A92-4CEF-B75C-4A5592E800BC}" dt="2024-04-05T19:17:24.536" v="18770" actId="478"/>
          <ac:picMkLst>
            <pc:docMk/>
            <pc:sldMk cId="3861590687" sldId="301"/>
            <ac:picMk id="2" creationId="{E76CB5FA-63FE-E9FA-5F21-C4F38A227E82}"/>
          </ac:picMkLst>
        </pc:picChg>
        <pc:picChg chg="add mod">
          <ac:chgData name="Tiphaine ACCARY-BARBIER" userId="5ca7961e-a307-4da0-9e76-2565a9f9f858" providerId="ADAL" clId="{87588FC0-6A92-4CEF-B75C-4A5592E800BC}" dt="2024-04-05T19:17:25.396" v="18771"/>
          <ac:picMkLst>
            <pc:docMk/>
            <pc:sldMk cId="3861590687" sldId="301"/>
            <ac:picMk id="5" creationId="{F2D2F115-B84F-75E0-1AE5-4CA1A79EB1F1}"/>
          </ac:picMkLst>
        </pc:picChg>
        <pc:picChg chg="add mod">
          <ac:chgData name="Tiphaine ACCARY-BARBIER" userId="5ca7961e-a307-4da0-9e76-2565a9f9f858" providerId="ADAL" clId="{87588FC0-6A92-4CEF-B75C-4A5592E800BC}" dt="2024-04-05T19:17:25.396" v="18771"/>
          <ac:picMkLst>
            <pc:docMk/>
            <pc:sldMk cId="3861590687" sldId="301"/>
            <ac:picMk id="6" creationId="{EACB73A9-4759-70C1-BD18-97C54BBF5225}"/>
          </ac:picMkLst>
        </pc:picChg>
      </pc:sldChg>
      <pc:sldChg chg="addSp modSp mod">
        <pc:chgData name="Tiphaine ACCARY-BARBIER" userId="5ca7961e-a307-4da0-9e76-2565a9f9f858" providerId="ADAL" clId="{87588FC0-6A92-4CEF-B75C-4A5592E800BC}" dt="2024-04-05T19:17:10.854" v="18769" actId="1038"/>
        <pc:sldMkLst>
          <pc:docMk/>
          <pc:sldMk cId="2709180323" sldId="302"/>
        </pc:sldMkLst>
        <pc:spChg chg="mod">
          <ac:chgData name="Tiphaine ACCARY-BARBIER" userId="5ca7961e-a307-4da0-9e76-2565a9f9f858" providerId="ADAL" clId="{87588FC0-6A92-4CEF-B75C-4A5592E800BC}" dt="2024-04-05T19:14:51.315" v="18745" actId="20577"/>
          <ac:spMkLst>
            <pc:docMk/>
            <pc:sldMk cId="2709180323" sldId="302"/>
            <ac:spMk id="4" creationId="{8E086CC8-E419-E611-5E67-7A4BDBC1705F}"/>
          </ac:spMkLst>
        </pc:spChg>
        <pc:graphicFrameChg chg="mod">
          <ac:chgData name="Tiphaine ACCARY-BARBIER" userId="5ca7961e-a307-4da0-9e76-2565a9f9f858" providerId="ADAL" clId="{87588FC0-6A92-4CEF-B75C-4A5592E800BC}" dt="2024-04-05T17:04:51.004" v="18116" actId="20577"/>
          <ac:graphicFrameMkLst>
            <pc:docMk/>
            <pc:sldMk cId="2709180323" sldId="302"/>
            <ac:graphicFrameMk id="7" creationId="{E2C56920-695D-4EF2-868B-D9180584D78E}"/>
          </ac:graphicFrameMkLst>
        </pc:graphicFrameChg>
        <pc:picChg chg="mod">
          <ac:chgData name="Tiphaine ACCARY-BARBIER" userId="5ca7961e-a307-4da0-9e76-2565a9f9f858" providerId="ADAL" clId="{87588FC0-6A92-4CEF-B75C-4A5592E800BC}" dt="2024-04-05T19:17:10.854" v="18769" actId="1038"/>
          <ac:picMkLst>
            <pc:docMk/>
            <pc:sldMk cId="2709180323" sldId="302"/>
            <ac:picMk id="2" creationId="{E76CB5FA-63FE-E9FA-5F21-C4F38A227E82}"/>
          </ac:picMkLst>
        </pc:picChg>
        <pc:picChg chg="add mod">
          <ac:chgData name="Tiphaine ACCARY-BARBIER" userId="5ca7961e-a307-4da0-9e76-2565a9f9f858" providerId="ADAL" clId="{87588FC0-6A92-4CEF-B75C-4A5592E800BC}" dt="2024-04-05T19:17:02.145" v="18763"/>
          <ac:picMkLst>
            <pc:docMk/>
            <pc:sldMk cId="2709180323" sldId="302"/>
            <ac:picMk id="5" creationId="{40797B8C-72BA-1AAD-AAB5-E12D49D5B4E4}"/>
          </ac:picMkLst>
        </pc:picChg>
      </pc:sldChg>
      <pc:sldChg chg="addSp delSp modSp add mod setBg modClrScheme delAnim modAnim chgLayout">
        <pc:chgData name="Tiphaine ACCARY-BARBIER" userId="5ca7961e-a307-4da0-9e76-2565a9f9f858" providerId="ADAL" clId="{87588FC0-6A92-4CEF-B75C-4A5592E800BC}" dt="2024-04-06T16:50:14.685" v="22263" actId="20577"/>
        <pc:sldMkLst>
          <pc:docMk/>
          <pc:sldMk cId="901189008" sldId="303"/>
        </pc:sldMkLst>
        <pc:spChg chg="add del mod ord">
          <ac:chgData name="Tiphaine ACCARY-BARBIER" userId="5ca7961e-a307-4da0-9e76-2565a9f9f858" providerId="ADAL" clId="{87588FC0-6A92-4CEF-B75C-4A5592E800BC}" dt="2024-04-04T20:26:38.881" v="15709" actId="478"/>
          <ac:spMkLst>
            <pc:docMk/>
            <pc:sldMk cId="901189008" sldId="303"/>
            <ac:spMk id="3" creationId="{611AA7F0-6D1F-70E1-08D6-0A61D2884366}"/>
          </ac:spMkLst>
        </pc:spChg>
        <pc:spChg chg="mod ord">
          <ac:chgData name="Tiphaine ACCARY-BARBIER" userId="5ca7961e-a307-4da0-9e76-2565a9f9f858" providerId="ADAL" clId="{87588FC0-6A92-4CEF-B75C-4A5592E800BC}" dt="2024-04-06T16:50:14.685" v="22263" actId="20577"/>
          <ac:spMkLst>
            <pc:docMk/>
            <pc:sldMk cId="901189008" sldId="303"/>
            <ac:spMk id="4" creationId="{8E086CC8-E419-E611-5E67-7A4BDBC1705F}"/>
          </ac:spMkLst>
        </pc:spChg>
        <pc:spChg chg="add mod">
          <ac:chgData name="Tiphaine ACCARY-BARBIER" userId="5ca7961e-a307-4da0-9e76-2565a9f9f858" providerId="ADAL" clId="{87588FC0-6A92-4CEF-B75C-4A5592E800BC}" dt="2024-04-05T19:05:36.530" v="18609" actId="27636"/>
          <ac:spMkLst>
            <pc:docMk/>
            <pc:sldMk cId="901189008" sldId="303"/>
            <ac:spMk id="7" creationId="{A7CD5363-1EFB-CEFC-8D61-48A2F361D7F1}"/>
          </ac:spMkLst>
        </pc:spChg>
        <pc:spChg chg="del mod ord">
          <ac:chgData name="Tiphaine ACCARY-BARBIER" userId="5ca7961e-a307-4da0-9e76-2565a9f9f858" providerId="ADAL" clId="{87588FC0-6A92-4CEF-B75C-4A5592E800BC}" dt="2024-03-31T19:33:14.503" v="2439" actId="700"/>
          <ac:spMkLst>
            <pc:docMk/>
            <pc:sldMk cId="901189008" sldId="303"/>
            <ac:spMk id="9" creationId="{C3DE068C-088B-F240-E47F-358EADB034B6}"/>
          </ac:spMkLst>
        </pc:spChg>
        <pc:picChg chg="del">
          <ac:chgData name="Tiphaine ACCARY-BARBIER" userId="5ca7961e-a307-4da0-9e76-2565a9f9f858" providerId="ADAL" clId="{87588FC0-6A92-4CEF-B75C-4A5592E800BC}" dt="2024-03-31T19:33:27.062" v="2441" actId="478"/>
          <ac:picMkLst>
            <pc:docMk/>
            <pc:sldMk cId="901189008" sldId="303"/>
            <ac:picMk id="2" creationId="{598FA20D-6383-A552-1511-EA43EFD8BF5A}"/>
          </ac:picMkLst>
        </pc:picChg>
        <pc:picChg chg="add mod">
          <ac:chgData name="Tiphaine ACCARY-BARBIER" userId="5ca7961e-a307-4da0-9e76-2565a9f9f858" providerId="ADAL" clId="{87588FC0-6A92-4CEF-B75C-4A5592E800BC}" dt="2024-04-01T08:59:37.507" v="4920"/>
          <ac:picMkLst>
            <pc:docMk/>
            <pc:sldMk cId="901189008" sldId="303"/>
            <ac:picMk id="2" creationId="{FFD51EF9-9251-A058-99BB-C4BF52EC240D}"/>
          </ac:picMkLst>
        </pc:picChg>
        <pc:picChg chg="add mod">
          <ac:chgData name="Tiphaine ACCARY-BARBIER" userId="5ca7961e-a307-4da0-9e76-2565a9f9f858" providerId="ADAL" clId="{87588FC0-6A92-4CEF-B75C-4A5592E800BC}" dt="2024-04-01T08:59:37.507" v="4920"/>
          <ac:picMkLst>
            <pc:docMk/>
            <pc:sldMk cId="901189008" sldId="303"/>
            <ac:picMk id="5" creationId="{216F8D77-26A2-103E-D806-7410938632B3}"/>
          </ac:picMkLst>
        </pc:picChg>
        <pc:picChg chg="add mod">
          <ac:chgData name="Tiphaine ACCARY-BARBIER" userId="5ca7961e-a307-4da0-9e76-2565a9f9f858" providerId="ADAL" clId="{87588FC0-6A92-4CEF-B75C-4A5592E800BC}" dt="2024-03-31T19:34:23.133" v="2473"/>
          <ac:picMkLst>
            <pc:docMk/>
            <pc:sldMk cId="901189008" sldId="303"/>
            <ac:picMk id="5" creationId="{F808E428-2534-2663-902B-5A79B0C57584}"/>
          </ac:picMkLst>
        </pc:picChg>
        <pc:picChg chg="add mod">
          <ac:chgData name="Tiphaine ACCARY-BARBIER" userId="5ca7961e-a307-4da0-9e76-2565a9f9f858" providerId="ADAL" clId="{87588FC0-6A92-4CEF-B75C-4A5592E800BC}" dt="2024-04-01T08:59:37.507" v="4920"/>
          <ac:picMkLst>
            <pc:docMk/>
            <pc:sldMk cId="901189008" sldId="303"/>
            <ac:picMk id="6" creationId="{26D49634-C154-563E-0C2F-D5C235401E90}"/>
          </ac:picMkLst>
        </pc:picChg>
        <pc:picChg chg="add mod">
          <ac:chgData name="Tiphaine ACCARY-BARBIER" userId="5ca7961e-a307-4da0-9e76-2565a9f9f858" providerId="ADAL" clId="{87588FC0-6A92-4CEF-B75C-4A5592E800BC}" dt="2024-03-31T19:34:28.187" v="2475"/>
          <ac:picMkLst>
            <pc:docMk/>
            <pc:sldMk cId="901189008" sldId="303"/>
            <ac:picMk id="6" creationId="{56F04110-9312-A579-EC9F-2B2E7C746905}"/>
          </ac:picMkLst>
        </pc:picChg>
        <pc:picChg chg="del mod">
          <ac:chgData name="Tiphaine ACCARY-BARBIER" userId="5ca7961e-a307-4da0-9e76-2565a9f9f858" providerId="ADAL" clId="{87588FC0-6A92-4CEF-B75C-4A5592E800BC}" dt="2024-04-01T08:59:36.956" v="4919" actId="478"/>
          <ac:picMkLst>
            <pc:docMk/>
            <pc:sldMk cId="901189008" sldId="303"/>
            <ac:picMk id="7" creationId="{05D4199F-47B8-9CB8-49BC-E9F04EF45B8F}"/>
          </ac:picMkLst>
        </pc:picChg>
        <pc:picChg chg="add mod">
          <ac:chgData name="Tiphaine ACCARY-BARBIER" userId="5ca7961e-a307-4da0-9e76-2565a9f9f858" providerId="ADAL" clId="{87588FC0-6A92-4CEF-B75C-4A5592E800BC}" dt="2024-04-06T16:49:43.093" v="22262" actId="14100"/>
          <ac:picMkLst>
            <pc:docMk/>
            <pc:sldMk cId="901189008" sldId="303"/>
            <ac:picMk id="8" creationId="{BFC4FB1B-9EB1-30A0-F99D-5CFDDE786082}"/>
          </ac:picMkLst>
        </pc:picChg>
      </pc:sldChg>
      <pc:sldChg chg="addSp delSp modSp add mod ord setBg">
        <pc:chgData name="Tiphaine ACCARY-BARBIER" userId="5ca7961e-a307-4da0-9e76-2565a9f9f858" providerId="ADAL" clId="{87588FC0-6A92-4CEF-B75C-4A5592E800BC}" dt="2024-04-04T19:16:30.288" v="15656"/>
        <pc:sldMkLst>
          <pc:docMk/>
          <pc:sldMk cId="991828223" sldId="304"/>
        </pc:sldMkLst>
        <pc:spChg chg="mod">
          <ac:chgData name="Tiphaine ACCARY-BARBIER" userId="5ca7961e-a307-4da0-9e76-2565a9f9f858" providerId="ADAL" clId="{87588FC0-6A92-4CEF-B75C-4A5592E800BC}" dt="2024-04-04T18:46:43.915" v="14157" actId="20577"/>
          <ac:spMkLst>
            <pc:docMk/>
            <pc:sldMk cId="991828223" sldId="304"/>
            <ac:spMk id="3" creationId="{611AA7F0-6D1F-70E1-08D6-0A61D2884366}"/>
          </ac:spMkLst>
        </pc:spChg>
        <pc:spChg chg="mod">
          <ac:chgData name="Tiphaine ACCARY-BARBIER" userId="5ca7961e-a307-4da0-9e76-2565a9f9f858" providerId="ADAL" clId="{87588FC0-6A92-4CEF-B75C-4A5592E800BC}" dt="2024-04-04T18:48:28.310" v="14221" actId="14100"/>
          <ac:spMkLst>
            <pc:docMk/>
            <pc:sldMk cId="991828223" sldId="304"/>
            <ac:spMk id="4" creationId="{8E086CC8-E419-E611-5E67-7A4BDBC1705F}"/>
          </ac:spMkLst>
        </pc:spChg>
        <pc:picChg chg="add del mod">
          <ac:chgData name="Tiphaine ACCARY-BARBIER" userId="5ca7961e-a307-4da0-9e76-2565a9f9f858" providerId="ADAL" clId="{87588FC0-6A92-4CEF-B75C-4A5592E800BC}" dt="2024-04-04T18:48:47.882" v="14222" actId="478"/>
          <ac:picMkLst>
            <pc:docMk/>
            <pc:sldMk cId="991828223" sldId="304"/>
            <ac:picMk id="5" creationId="{6FCF1C26-8196-410C-4AEA-51287BFDFD8E}"/>
          </ac:picMkLst>
        </pc:picChg>
        <pc:picChg chg="del mod">
          <ac:chgData name="Tiphaine ACCARY-BARBIER" userId="5ca7961e-a307-4da0-9e76-2565a9f9f858" providerId="ADAL" clId="{87588FC0-6A92-4CEF-B75C-4A5592E800BC}" dt="2024-04-04T18:45:26.551" v="14105" actId="478"/>
          <ac:picMkLst>
            <pc:docMk/>
            <pc:sldMk cId="991828223" sldId="304"/>
            <ac:picMk id="7" creationId="{05D4199F-47B8-9CB8-49BC-E9F04EF45B8F}"/>
          </ac:picMkLst>
        </pc:picChg>
        <pc:picChg chg="add del mod">
          <ac:chgData name="Tiphaine ACCARY-BARBIER" userId="5ca7961e-a307-4da0-9e76-2565a9f9f858" providerId="ADAL" clId="{87588FC0-6A92-4CEF-B75C-4A5592E800BC}" dt="2024-04-04T18:48:47.882" v="14222" actId="478"/>
          <ac:picMkLst>
            <pc:docMk/>
            <pc:sldMk cId="991828223" sldId="304"/>
            <ac:picMk id="8" creationId="{D17BDC91-361A-721C-7377-32DC00E4EABA}"/>
          </ac:picMkLst>
        </pc:picChg>
        <pc:picChg chg="add del mod">
          <ac:chgData name="Tiphaine ACCARY-BARBIER" userId="5ca7961e-a307-4da0-9e76-2565a9f9f858" providerId="ADAL" clId="{87588FC0-6A92-4CEF-B75C-4A5592E800BC}" dt="2024-04-04T18:55:32.397" v="14873" actId="21"/>
          <ac:picMkLst>
            <pc:docMk/>
            <pc:sldMk cId="991828223" sldId="304"/>
            <ac:picMk id="9" creationId="{01D4850C-2CAF-869D-2145-A4AF94CFA2C6}"/>
          </ac:picMkLst>
        </pc:picChg>
        <pc:picChg chg="add del mod">
          <ac:chgData name="Tiphaine ACCARY-BARBIER" userId="5ca7961e-a307-4da0-9e76-2565a9f9f858" providerId="ADAL" clId="{87588FC0-6A92-4CEF-B75C-4A5592E800BC}" dt="2024-04-04T18:55:32.397" v="14873" actId="21"/>
          <ac:picMkLst>
            <pc:docMk/>
            <pc:sldMk cId="991828223" sldId="304"/>
            <ac:picMk id="10" creationId="{15459357-F860-F2DF-E8A3-4BC4C7F62378}"/>
          </ac:picMkLst>
        </pc:picChg>
        <pc:picChg chg="add del mod">
          <ac:chgData name="Tiphaine ACCARY-BARBIER" userId="5ca7961e-a307-4da0-9e76-2565a9f9f858" providerId="ADAL" clId="{87588FC0-6A92-4CEF-B75C-4A5592E800BC}" dt="2024-04-04T19:06:28.928" v="15473" actId="478"/>
          <ac:picMkLst>
            <pc:docMk/>
            <pc:sldMk cId="991828223" sldId="304"/>
            <ac:picMk id="11" creationId="{05D4199F-47B8-9CB8-49BC-E9F04EF45B8F}"/>
          </ac:picMkLst>
        </pc:picChg>
        <pc:picChg chg="add mod">
          <ac:chgData name="Tiphaine ACCARY-BARBIER" userId="5ca7961e-a307-4da0-9e76-2565a9f9f858" providerId="ADAL" clId="{87588FC0-6A92-4CEF-B75C-4A5592E800BC}" dt="2024-04-04T19:06:34.665" v="15496" actId="1038"/>
          <ac:picMkLst>
            <pc:docMk/>
            <pc:sldMk cId="991828223" sldId="304"/>
            <ac:picMk id="12" creationId="{D8E05549-33DA-5CE3-3797-ED9BE2F9C2AB}"/>
          </ac:picMkLst>
        </pc:picChg>
      </pc:sldChg>
      <pc:sldChg chg="addSp delSp modSp add del mod ord delAnim modAnim">
        <pc:chgData name="Tiphaine ACCARY-BARBIER" userId="5ca7961e-a307-4da0-9e76-2565a9f9f858" providerId="ADAL" clId="{87588FC0-6A92-4CEF-B75C-4A5592E800BC}" dt="2024-04-01T08:11:23.736" v="4058" actId="2696"/>
        <pc:sldMkLst>
          <pc:docMk/>
          <pc:sldMk cId="4174635696" sldId="304"/>
        </pc:sldMkLst>
        <pc:spChg chg="mod">
          <ac:chgData name="Tiphaine ACCARY-BARBIER" userId="5ca7961e-a307-4da0-9e76-2565a9f9f858" providerId="ADAL" clId="{87588FC0-6A92-4CEF-B75C-4A5592E800BC}" dt="2024-03-31T19:46:51.807" v="2935" actId="123"/>
          <ac:spMkLst>
            <pc:docMk/>
            <pc:sldMk cId="4174635696" sldId="304"/>
            <ac:spMk id="3" creationId="{611AA7F0-6D1F-70E1-08D6-0A61D2884366}"/>
          </ac:spMkLst>
        </pc:spChg>
        <pc:spChg chg="mod">
          <ac:chgData name="Tiphaine ACCARY-BARBIER" userId="5ca7961e-a307-4da0-9e76-2565a9f9f858" providerId="ADAL" clId="{87588FC0-6A92-4CEF-B75C-4A5592E800BC}" dt="2024-03-31T19:35:55.354" v="2633" actId="20577"/>
          <ac:spMkLst>
            <pc:docMk/>
            <pc:sldMk cId="4174635696" sldId="304"/>
            <ac:spMk id="4" creationId="{8E086CC8-E419-E611-5E67-7A4BDBC1705F}"/>
          </ac:spMkLst>
        </pc:spChg>
        <pc:spChg chg="add">
          <ac:chgData name="Tiphaine ACCARY-BARBIER" userId="5ca7961e-a307-4da0-9e76-2565a9f9f858" providerId="ADAL" clId="{87588FC0-6A92-4CEF-B75C-4A5592E800BC}" dt="2024-03-31T19:39:42.010" v="2681"/>
          <ac:spMkLst>
            <pc:docMk/>
            <pc:sldMk cId="4174635696" sldId="304"/>
            <ac:spMk id="5" creationId="{C3E55BC8-54D9-34E5-7E2F-A03DE0E06DA1}"/>
          </ac:spMkLst>
        </pc:spChg>
        <pc:picChg chg="add mod">
          <ac:chgData name="Tiphaine ACCARY-BARBIER" userId="5ca7961e-a307-4da0-9e76-2565a9f9f858" providerId="ADAL" clId="{87588FC0-6A92-4CEF-B75C-4A5592E800BC}" dt="2024-03-31T19:45:19.830" v="2814" actId="14100"/>
          <ac:picMkLst>
            <pc:docMk/>
            <pc:sldMk cId="4174635696" sldId="304"/>
            <ac:picMk id="2" creationId="{EC8EF655-AF6C-BE35-C33B-6B55ED86C305}"/>
          </ac:picMkLst>
        </pc:picChg>
        <pc:picChg chg="del">
          <ac:chgData name="Tiphaine ACCARY-BARBIER" userId="5ca7961e-a307-4da0-9e76-2565a9f9f858" providerId="ADAL" clId="{87588FC0-6A92-4CEF-B75C-4A5592E800BC}" dt="2024-03-31T19:34:46.846" v="2486" actId="478"/>
          <ac:picMkLst>
            <pc:docMk/>
            <pc:sldMk cId="4174635696" sldId="304"/>
            <ac:picMk id="8" creationId="{BFC4FB1B-9EB1-30A0-F99D-5CFDDE786082}"/>
          </ac:picMkLst>
        </pc:picChg>
      </pc:sldChg>
      <pc:sldChg chg="delSp modSp add del mod delAnim chgLayout">
        <pc:chgData name="Tiphaine ACCARY-BARBIER" userId="5ca7961e-a307-4da0-9e76-2565a9f9f858" providerId="ADAL" clId="{87588FC0-6A92-4CEF-B75C-4A5592E800BC}" dt="2024-03-31T20:30:31.698" v="3229" actId="47"/>
        <pc:sldMkLst>
          <pc:docMk/>
          <pc:sldMk cId="4212953873" sldId="305"/>
        </pc:sldMkLst>
        <pc:spChg chg="mod ord">
          <ac:chgData name="Tiphaine ACCARY-BARBIER" userId="5ca7961e-a307-4da0-9e76-2565a9f9f858" providerId="ADAL" clId="{87588FC0-6A92-4CEF-B75C-4A5592E800BC}" dt="2024-03-31T19:48:41.999" v="2941" actId="700"/>
          <ac:spMkLst>
            <pc:docMk/>
            <pc:sldMk cId="4212953873" sldId="305"/>
            <ac:spMk id="3" creationId="{611AA7F0-6D1F-70E1-08D6-0A61D2884366}"/>
          </ac:spMkLst>
        </pc:spChg>
        <pc:spChg chg="mod ord">
          <ac:chgData name="Tiphaine ACCARY-BARBIER" userId="5ca7961e-a307-4da0-9e76-2565a9f9f858" providerId="ADAL" clId="{87588FC0-6A92-4CEF-B75C-4A5592E800BC}" dt="2024-03-31T19:48:41.999" v="2941" actId="700"/>
          <ac:spMkLst>
            <pc:docMk/>
            <pc:sldMk cId="4212953873" sldId="305"/>
            <ac:spMk id="4" creationId="{8E086CC8-E419-E611-5E67-7A4BDBC1705F}"/>
          </ac:spMkLst>
        </pc:spChg>
        <pc:picChg chg="del">
          <ac:chgData name="Tiphaine ACCARY-BARBIER" userId="5ca7961e-a307-4da0-9e76-2565a9f9f858" providerId="ADAL" clId="{87588FC0-6A92-4CEF-B75C-4A5592E800BC}" dt="2024-03-31T19:48:28.291" v="2940" actId="478"/>
          <ac:picMkLst>
            <pc:docMk/>
            <pc:sldMk cId="4212953873" sldId="305"/>
            <ac:picMk id="8" creationId="{BFC4FB1B-9EB1-30A0-F99D-5CFDDE786082}"/>
          </ac:picMkLst>
        </pc:picChg>
      </pc:sldChg>
      <pc:sldChg chg="addSp modSp new del mod">
        <pc:chgData name="Tiphaine ACCARY-BARBIER" userId="5ca7961e-a307-4da0-9e76-2565a9f9f858" providerId="ADAL" clId="{87588FC0-6A92-4CEF-B75C-4A5592E800BC}" dt="2024-04-01T08:08:33.556" v="4057" actId="47"/>
        <pc:sldMkLst>
          <pc:docMk/>
          <pc:sldMk cId="2148818864" sldId="306"/>
        </pc:sldMkLst>
        <pc:spChg chg="mod">
          <ac:chgData name="Tiphaine ACCARY-BARBIER" userId="5ca7961e-a307-4da0-9e76-2565a9f9f858" providerId="ADAL" clId="{87588FC0-6A92-4CEF-B75C-4A5592E800BC}" dt="2024-03-31T20:28:11.831" v="3206"/>
          <ac:spMkLst>
            <pc:docMk/>
            <pc:sldMk cId="2148818864" sldId="306"/>
            <ac:spMk id="3" creationId="{E326DAC1-6C10-3E18-CBA9-C09D665DBEEC}"/>
          </ac:spMkLst>
        </pc:spChg>
        <pc:picChg chg="add mod">
          <ac:chgData name="Tiphaine ACCARY-BARBIER" userId="5ca7961e-a307-4da0-9e76-2565a9f9f858" providerId="ADAL" clId="{87588FC0-6A92-4CEF-B75C-4A5592E800BC}" dt="2024-03-31T20:27:59.001" v="3205"/>
          <ac:picMkLst>
            <pc:docMk/>
            <pc:sldMk cId="2148818864" sldId="306"/>
            <ac:picMk id="5" creationId="{22EB9447-087B-9C67-B514-DD2908610AAB}"/>
          </ac:picMkLst>
        </pc:picChg>
        <pc:picChg chg="add mod">
          <ac:chgData name="Tiphaine ACCARY-BARBIER" userId="5ca7961e-a307-4da0-9e76-2565a9f9f858" providerId="ADAL" clId="{87588FC0-6A92-4CEF-B75C-4A5592E800BC}" dt="2024-03-31T20:27:59.001" v="3205"/>
          <ac:picMkLst>
            <pc:docMk/>
            <pc:sldMk cId="2148818864" sldId="306"/>
            <ac:picMk id="6" creationId="{68BCC926-9C74-419E-6750-06596A5AABB2}"/>
          </ac:picMkLst>
        </pc:picChg>
        <pc:picChg chg="add mod">
          <ac:chgData name="Tiphaine ACCARY-BARBIER" userId="5ca7961e-a307-4da0-9e76-2565a9f9f858" providerId="ADAL" clId="{87588FC0-6A92-4CEF-B75C-4A5592E800BC}" dt="2024-03-31T20:27:59.001" v="3205"/>
          <ac:picMkLst>
            <pc:docMk/>
            <pc:sldMk cId="2148818864" sldId="306"/>
            <ac:picMk id="7" creationId="{BF924A18-BD1E-45A0-0454-D8C425DD57BF}"/>
          </ac:picMkLst>
        </pc:picChg>
      </pc:sldChg>
      <pc:sldChg chg="addSp delSp modSp new del mod delAnim modAnim chgLayout">
        <pc:chgData name="Tiphaine ACCARY-BARBIER" userId="5ca7961e-a307-4da0-9e76-2565a9f9f858" providerId="ADAL" clId="{87588FC0-6A92-4CEF-B75C-4A5592E800BC}" dt="2024-04-06T16:01:19.256" v="21166" actId="47"/>
        <pc:sldMkLst>
          <pc:docMk/>
          <pc:sldMk cId="1594004972" sldId="307"/>
        </pc:sldMkLst>
        <pc:spChg chg="mod ord">
          <ac:chgData name="Tiphaine ACCARY-BARBIER" userId="5ca7961e-a307-4da0-9e76-2565a9f9f858" providerId="ADAL" clId="{87588FC0-6A92-4CEF-B75C-4A5592E800BC}" dt="2024-04-01T15:28:01.530" v="6527" actId="255"/>
          <ac:spMkLst>
            <pc:docMk/>
            <pc:sldMk cId="1594004972" sldId="307"/>
            <ac:spMk id="2" creationId="{BC171AB5-899C-8CEF-8EFE-9B8F0030F083}"/>
          </ac:spMkLst>
        </pc:spChg>
        <pc:spChg chg="add del mod">
          <ac:chgData name="Tiphaine ACCARY-BARBIER" userId="5ca7961e-a307-4da0-9e76-2565a9f9f858" providerId="ADAL" clId="{87588FC0-6A92-4CEF-B75C-4A5592E800BC}" dt="2024-04-01T15:20:33.474" v="6400"/>
          <ac:spMkLst>
            <pc:docMk/>
            <pc:sldMk cId="1594004972" sldId="307"/>
            <ac:spMk id="3" creationId="{ACA4D683-E02E-4F2F-227C-FC68B63B2741}"/>
          </ac:spMkLst>
        </pc:spChg>
        <pc:spChg chg="mod ord">
          <ac:chgData name="Tiphaine ACCARY-BARBIER" userId="5ca7961e-a307-4da0-9e76-2565a9f9f858" providerId="ADAL" clId="{87588FC0-6A92-4CEF-B75C-4A5592E800BC}" dt="2024-04-01T15:20:49.543" v="6403" actId="700"/>
          <ac:spMkLst>
            <pc:docMk/>
            <pc:sldMk cId="1594004972" sldId="307"/>
            <ac:spMk id="4" creationId="{DEB83029-E04F-CCC4-07DB-6D9D5ABE610F}"/>
          </ac:spMkLst>
        </pc:spChg>
        <pc:spChg chg="add del">
          <ac:chgData name="Tiphaine ACCARY-BARBIER" userId="5ca7961e-a307-4da0-9e76-2565a9f9f858" providerId="ADAL" clId="{87588FC0-6A92-4CEF-B75C-4A5592E800BC}" dt="2024-04-01T15:20:30.628" v="6399" actId="478"/>
          <ac:spMkLst>
            <pc:docMk/>
            <pc:sldMk cId="1594004972" sldId="307"/>
            <ac:spMk id="7" creationId="{572FA297-EFD5-C9DE-D12F-DDE5F016AB0F}"/>
          </ac:spMkLst>
        </pc:spChg>
        <pc:spChg chg="add mod">
          <ac:chgData name="Tiphaine ACCARY-BARBIER" userId="5ca7961e-a307-4da0-9e76-2565a9f9f858" providerId="ADAL" clId="{87588FC0-6A92-4CEF-B75C-4A5592E800BC}" dt="2024-04-01T16:47:21.108" v="7561" actId="20577"/>
          <ac:spMkLst>
            <pc:docMk/>
            <pc:sldMk cId="1594004972" sldId="307"/>
            <ac:spMk id="10" creationId="{0B508BA2-55D5-4D8D-C37F-5E3282D3F86B}"/>
          </ac:spMkLst>
        </pc:spChg>
        <pc:picChg chg="add mod">
          <ac:chgData name="Tiphaine ACCARY-BARBIER" userId="5ca7961e-a307-4da0-9e76-2565a9f9f858" providerId="ADAL" clId="{87588FC0-6A92-4CEF-B75C-4A5592E800BC}" dt="2024-04-01T15:20:25.765" v="6397"/>
          <ac:picMkLst>
            <pc:docMk/>
            <pc:sldMk cId="1594004972" sldId="307"/>
            <ac:picMk id="5" creationId="{95B74BE0-8C4C-787C-0FE9-8131A45CBBE1}"/>
          </ac:picMkLst>
        </pc:picChg>
        <pc:picChg chg="add del mod ord">
          <ac:chgData name="Tiphaine ACCARY-BARBIER" userId="5ca7961e-a307-4da0-9e76-2565a9f9f858" providerId="ADAL" clId="{87588FC0-6A92-4CEF-B75C-4A5592E800BC}" dt="2024-04-01T15:20:57.409" v="6405" actId="21"/>
          <ac:picMkLst>
            <pc:docMk/>
            <pc:sldMk cId="1594004972" sldId="307"/>
            <ac:picMk id="8" creationId="{79AD0743-CCCB-514A-1F5B-80AE6EF6C709}"/>
          </ac:picMkLst>
        </pc:picChg>
        <pc:picChg chg="add del mod">
          <ac:chgData name="Tiphaine ACCARY-BARBIER" userId="5ca7961e-a307-4da0-9e76-2565a9f9f858" providerId="ADAL" clId="{87588FC0-6A92-4CEF-B75C-4A5592E800BC}" dt="2024-04-06T15:09:58.136" v="20963" actId="478"/>
          <ac:picMkLst>
            <pc:docMk/>
            <pc:sldMk cId="1594004972" sldId="307"/>
            <ac:picMk id="11" creationId="{79AD0743-CCCB-514A-1F5B-80AE6EF6C709}"/>
          </ac:picMkLst>
        </pc:picChg>
        <pc:picChg chg="add del mod">
          <ac:chgData name="Tiphaine ACCARY-BARBIER" userId="5ca7961e-a307-4da0-9e76-2565a9f9f858" providerId="ADAL" clId="{87588FC0-6A92-4CEF-B75C-4A5592E800BC}" dt="2024-04-06T15:37:30.575" v="20964" actId="21"/>
          <ac:picMkLst>
            <pc:docMk/>
            <pc:sldMk cId="1594004972" sldId="307"/>
            <ac:picMk id="12" creationId="{FEA4945C-F7BB-48F4-7839-8D9AAA509621}"/>
          </ac:picMkLst>
        </pc:picChg>
      </pc:sldChg>
      <pc:sldChg chg="addSp delSp modSp add del mod delAnim">
        <pc:chgData name="Tiphaine ACCARY-BARBIER" userId="5ca7961e-a307-4da0-9e76-2565a9f9f858" providerId="ADAL" clId="{87588FC0-6A92-4CEF-B75C-4A5592E800BC}" dt="2024-04-01T09:10:50.761" v="5193" actId="47"/>
        <pc:sldMkLst>
          <pc:docMk/>
          <pc:sldMk cId="11483313" sldId="308"/>
        </pc:sldMkLst>
        <pc:spChg chg="mod">
          <ac:chgData name="Tiphaine ACCARY-BARBIER" userId="5ca7961e-a307-4da0-9e76-2565a9f9f858" providerId="ADAL" clId="{87588FC0-6A92-4CEF-B75C-4A5592E800BC}" dt="2024-04-01T07:34:13.471" v="3432" actId="20577"/>
          <ac:spMkLst>
            <pc:docMk/>
            <pc:sldMk cId="11483313" sldId="308"/>
            <ac:spMk id="3" creationId="{611AA7F0-6D1F-70E1-08D6-0A61D2884366}"/>
          </ac:spMkLst>
        </pc:spChg>
        <pc:spChg chg="mod">
          <ac:chgData name="Tiphaine ACCARY-BARBIER" userId="5ca7961e-a307-4da0-9e76-2565a9f9f858" providerId="ADAL" clId="{87588FC0-6A92-4CEF-B75C-4A5592E800BC}" dt="2024-04-01T07:33:42.330" v="3351" actId="20577"/>
          <ac:spMkLst>
            <pc:docMk/>
            <pc:sldMk cId="11483313" sldId="308"/>
            <ac:spMk id="4" creationId="{8E086CC8-E419-E611-5E67-7A4BDBC1705F}"/>
          </ac:spMkLst>
        </pc:spChg>
        <pc:picChg chg="add mod">
          <ac:chgData name="Tiphaine ACCARY-BARBIER" userId="5ca7961e-a307-4da0-9e76-2565a9f9f858" providerId="ADAL" clId="{87588FC0-6A92-4CEF-B75C-4A5592E800BC}" dt="2024-04-01T08:59:58.651" v="4924"/>
          <ac:picMkLst>
            <pc:docMk/>
            <pc:sldMk cId="11483313" sldId="308"/>
            <ac:picMk id="2" creationId="{1E70D46D-8222-C2E2-BCEF-0B29DA600536}"/>
          </ac:picMkLst>
        </pc:picChg>
        <pc:picChg chg="add mod">
          <ac:chgData name="Tiphaine ACCARY-BARBIER" userId="5ca7961e-a307-4da0-9e76-2565a9f9f858" providerId="ADAL" clId="{87588FC0-6A92-4CEF-B75C-4A5592E800BC}" dt="2024-04-01T08:59:58.651" v="4924"/>
          <ac:picMkLst>
            <pc:docMk/>
            <pc:sldMk cId="11483313" sldId="308"/>
            <ac:picMk id="5" creationId="{8AA07813-2550-F388-893D-1F0953E2FA37}"/>
          </ac:picMkLst>
        </pc:picChg>
        <pc:picChg chg="add mod">
          <ac:chgData name="Tiphaine ACCARY-BARBIER" userId="5ca7961e-a307-4da0-9e76-2565a9f9f858" providerId="ADAL" clId="{87588FC0-6A92-4CEF-B75C-4A5592E800BC}" dt="2024-04-01T08:59:58.651" v="4924"/>
          <ac:picMkLst>
            <pc:docMk/>
            <pc:sldMk cId="11483313" sldId="308"/>
            <ac:picMk id="6" creationId="{7BADDAA3-5882-1CA3-813D-412F64E87AE4}"/>
          </ac:picMkLst>
        </pc:picChg>
        <pc:picChg chg="del">
          <ac:chgData name="Tiphaine ACCARY-BARBIER" userId="5ca7961e-a307-4da0-9e76-2565a9f9f858" providerId="ADAL" clId="{87588FC0-6A92-4CEF-B75C-4A5592E800BC}" dt="2024-04-01T08:59:57.717" v="4923" actId="478"/>
          <ac:picMkLst>
            <pc:docMk/>
            <pc:sldMk cId="11483313" sldId="308"/>
            <ac:picMk id="7" creationId="{05D4199F-47B8-9CB8-49BC-E9F04EF45B8F}"/>
          </ac:picMkLst>
        </pc:picChg>
        <pc:picChg chg="del">
          <ac:chgData name="Tiphaine ACCARY-BARBIER" userId="5ca7961e-a307-4da0-9e76-2565a9f9f858" providerId="ADAL" clId="{87588FC0-6A92-4CEF-B75C-4A5592E800BC}" dt="2024-04-01T07:34:19.541" v="3433" actId="478"/>
          <ac:picMkLst>
            <pc:docMk/>
            <pc:sldMk cId="11483313" sldId="308"/>
            <ac:picMk id="8" creationId="{BFC4FB1B-9EB1-30A0-F99D-5CFDDE786082}"/>
          </ac:picMkLst>
        </pc:picChg>
      </pc:sldChg>
      <pc:sldChg chg="addSp modSp add mod">
        <pc:chgData name="Tiphaine ACCARY-BARBIER" userId="5ca7961e-a307-4da0-9e76-2565a9f9f858" providerId="ADAL" clId="{87588FC0-6A92-4CEF-B75C-4A5592E800BC}" dt="2024-04-06T16:17:24.833" v="22038"/>
        <pc:sldMkLst>
          <pc:docMk/>
          <pc:sldMk cId="2284031875" sldId="309"/>
        </pc:sldMkLst>
        <pc:spChg chg="mod">
          <ac:chgData name="Tiphaine ACCARY-BARBIER" userId="5ca7961e-a307-4da0-9e76-2565a9f9f858" providerId="ADAL" clId="{87588FC0-6A92-4CEF-B75C-4A5592E800BC}" dt="2024-04-01T16:36:36.031" v="7457"/>
          <ac:spMkLst>
            <pc:docMk/>
            <pc:sldMk cId="2284031875" sldId="309"/>
            <ac:spMk id="2" creationId="{BC171AB5-899C-8CEF-8EFE-9B8F0030F083}"/>
          </ac:spMkLst>
        </pc:spChg>
        <pc:spChg chg="mod">
          <ac:chgData name="Tiphaine ACCARY-BARBIER" userId="5ca7961e-a307-4da0-9e76-2565a9f9f858" providerId="ADAL" clId="{87588FC0-6A92-4CEF-B75C-4A5592E800BC}" dt="2024-04-04T21:09:21.567" v="16691" actId="313"/>
          <ac:spMkLst>
            <pc:docMk/>
            <pc:sldMk cId="2284031875" sldId="309"/>
            <ac:spMk id="3" creationId="{ACA4D683-E02E-4F2F-227C-FC68B63B2741}"/>
          </ac:spMkLst>
        </pc:spChg>
        <pc:picChg chg="add mod">
          <ac:chgData name="Tiphaine ACCARY-BARBIER" userId="5ca7961e-a307-4da0-9e76-2565a9f9f858" providerId="ADAL" clId="{87588FC0-6A92-4CEF-B75C-4A5592E800BC}" dt="2024-04-06T16:17:24.833" v="22038"/>
          <ac:picMkLst>
            <pc:docMk/>
            <pc:sldMk cId="2284031875" sldId="309"/>
            <ac:picMk id="5" creationId="{988A8556-FB0C-FC63-C8D4-A466D2F61042}"/>
          </ac:picMkLst>
        </pc:picChg>
      </pc:sldChg>
      <pc:sldChg chg="addSp delSp modSp add mod">
        <pc:chgData name="Tiphaine ACCARY-BARBIER" userId="5ca7961e-a307-4da0-9e76-2565a9f9f858" providerId="ADAL" clId="{87588FC0-6A92-4CEF-B75C-4A5592E800BC}" dt="2024-04-04T20:33:00.111" v="16175"/>
        <pc:sldMkLst>
          <pc:docMk/>
          <pc:sldMk cId="2454130271" sldId="310"/>
        </pc:sldMkLst>
        <pc:spChg chg="mod">
          <ac:chgData name="Tiphaine ACCARY-BARBIER" userId="5ca7961e-a307-4da0-9e76-2565a9f9f858" providerId="ADAL" clId="{87588FC0-6A92-4CEF-B75C-4A5592E800BC}" dt="2024-04-04T20:33:00.111" v="16175"/>
          <ac:spMkLst>
            <pc:docMk/>
            <pc:sldMk cId="2454130271" sldId="310"/>
            <ac:spMk id="3" creationId="{3C517270-A8EF-A6E2-6861-919B117775D1}"/>
          </ac:spMkLst>
        </pc:spChg>
        <pc:picChg chg="del">
          <ac:chgData name="Tiphaine ACCARY-BARBIER" userId="5ca7961e-a307-4da0-9e76-2565a9f9f858" providerId="ADAL" clId="{87588FC0-6A92-4CEF-B75C-4A5592E800BC}" dt="2024-04-01T09:00:38.643" v="4927" actId="478"/>
          <ac:picMkLst>
            <pc:docMk/>
            <pc:sldMk cId="2454130271" sldId="310"/>
            <ac:picMk id="4" creationId="{B1CB5E10-2B4A-4AA9-130B-C139F45115DD}"/>
          </ac:picMkLst>
        </pc:picChg>
        <pc:picChg chg="del">
          <ac:chgData name="Tiphaine ACCARY-BARBIER" userId="5ca7961e-a307-4da0-9e76-2565a9f9f858" providerId="ADAL" clId="{87588FC0-6A92-4CEF-B75C-4A5592E800BC}" dt="2024-04-01T09:00:38.643" v="4927" actId="478"/>
          <ac:picMkLst>
            <pc:docMk/>
            <pc:sldMk cId="2454130271" sldId="310"/>
            <ac:picMk id="5" creationId="{2282F5AB-7440-7CC4-A5C8-4B7EDA800A21}"/>
          </ac:picMkLst>
        </pc:picChg>
        <pc:picChg chg="add mod">
          <ac:chgData name="Tiphaine ACCARY-BARBIER" userId="5ca7961e-a307-4da0-9e76-2565a9f9f858" providerId="ADAL" clId="{87588FC0-6A92-4CEF-B75C-4A5592E800BC}" dt="2024-04-01T10:31:28.828" v="5531" actId="1037"/>
          <ac:picMkLst>
            <pc:docMk/>
            <pc:sldMk cId="2454130271" sldId="310"/>
            <ac:picMk id="7" creationId="{AD75DE46-BA0B-3955-C73B-AD09160F4BBB}"/>
          </ac:picMkLst>
        </pc:picChg>
        <pc:picChg chg="add mod">
          <ac:chgData name="Tiphaine ACCARY-BARBIER" userId="5ca7961e-a307-4da0-9e76-2565a9f9f858" providerId="ADAL" clId="{87588FC0-6A92-4CEF-B75C-4A5592E800BC}" dt="2024-04-01T10:31:28.828" v="5531" actId="1037"/>
          <ac:picMkLst>
            <pc:docMk/>
            <pc:sldMk cId="2454130271" sldId="310"/>
            <ac:picMk id="8" creationId="{6FA98954-936F-2616-3DBF-4C45A4738A39}"/>
          </ac:picMkLst>
        </pc:picChg>
        <pc:picChg chg="add del mod">
          <ac:chgData name="Tiphaine ACCARY-BARBIER" userId="5ca7961e-a307-4da0-9e76-2565a9f9f858" providerId="ADAL" clId="{87588FC0-6A92-4CEF-B75C-4A5592E800BC}" dt="2024-04-01T10:31:23.382" v="5510" actId="478"/>
          <ac:picMkLst>
            <pc:docMk/>
            <pc:sldMk cId="2454130271" sldId="310"/>
            <ac:picMk id="9" creationId="{B2E7E002-6FA6-F93E-0988-FB534C0E378A}"/>
          </ac:picMkLst>
        </pc:picChg>
      </pc:sldChg>
      <pc:sldChg chg="addSp delSp modSp add mod ord modAnim">
        <pc:chgData name="Tiphaine ACCARY-BARBIER" userId="5ca7961e-a307-4da0-9e76-2565a9f9f858" providerId="ADAL" clId="{87588FC0-6A92-4CEF-B75C-4A5592E800BC}" dt="2024-04-04T20:32:49.083" v="16173" actId="20577"/>
        <pc:sldMkLst>
          <pc:docMk/>
          <pc:sldMk cId="1766140755" sldId="311"/>
        </pc:sldMkLst>
        <pc:spChg chg="mod">
          <ac:chgData name="Tiphaine ACCARY-BARBIER" userId="5ca7961e-a307-4da0-9e76-2565a9f9f858" providerId="ADAL" clId="{87588FC0-6A92-4CEF-B75C-4A5592E800BC}" dt="2024-04-04T20:32:49.083" v="16173" actId="20577"/>
          <ac:spMkLst>
            <pc:docMk/>
            <pc:sldMk cId="1766140755" sldId="311"/>
            <ac:spMk id="3" creationId="{611AA7F0-6D1F-70E1-08D6-0A61D2884366}"/>
          </ac:spMkLst>
        </pc:spChg>
        <pc:spChg chg="mod">
          <ac:chgData name="Tiphaine ACCARY-BARBIER" userId="5ca7961e-a307-4da0-9e76-2565a9f9f858" providerId="ADAL" clId="{87588FC0-6A92-4CEF-B75C-4A5592E800BC}" dt="2024-04-01T10:31:41.877" v="5546" actId="1036"/>
          <ac:spMkLst>
            <pc:docMk/>
            <pc:sldMk cId="1766140755" sldId="311"/>
            <ac:spMk id="4" creationId="{8E086CC8-E419-E611-5E67-7A4BDBC1705F}"/>
          </ac:spMkLst>
        </pc:spChg>
        <pc:picChg chg="mod">
          <ac:chgData name="Tiphaine ACCARY-BARBIER" userId="5ca7961e-a307-4da0-9e76-2565a9f9f858" providerId="ADAL" clId="{87588FC0-6A92-4CEF-B75C-4A5592E800BC}" dt="2024-04-04T20:32:33.847" v="16153" actId="1037"/>
          <ac:picMkLst>
            <pc:docMk/>
            <pc:sldMk cId="1766140755" sldId="311"/>
            <ac:picMk id="2" creationId="{1E70D46D-8222-C2E2-BCEF-0B29DA600536}"/>
          </ac:picMkLst>
        </pc:picChg>
        <pc:picChg chg="del">
          <ac:chgData name="Tiphaine ACCARY-BARBIER" userId="5ca7961e-a307-4da0-9e76-2565a9f9f858" providerId="ADAL" clId="{87588FC0-6A92-4CEF-B75C-4A5592E800BC}" dt="2024-04-04T20:32:15.397" v="16149" actId="478"/>
          <ac:picMkLst>
            <pc:docMk/>
            <pc:sldMk cId="1766140755" sldId="311"/>
            <ac:picMk id="5" creationId="{8AA07813-2550-F388-893D-1F0953E2FA37}"/>
          </ac:picMkLst>
        </pc:picChg>
        <pc:picChg chg="del">
          <ac:chgData name="Tiphaine ACCARY-BARBIER" userId="5ca7961e-a307-4da0-9e76-2565a9f9f858" providerId="ADAL" clId="{87588FC0-6A92-4CEF-B75C-4A5592E800BC}" dt="2024-04-04T20:32:11.171" v="16148" actId="478"/>
          <ac:picMkLst>
            <pc:docMk/>
            <pc:sldMk cId="1766140755" sldId="311"/>
            <ac:picMk id="6" creationId="{7BADDAA3-5882-1CA3-813D-412F64E87AE4}"/>
          </ac:picMkLst>
        </pc:picChg>
        <pc:picChg chg="add mod">
          <ac:chgData name="Tiphaine ACCARY-BARBIER" userId="5ca7961e-a307-4da0-9e76-2565a9f9f858" providerId="ADAL" clId="{87588FC0-6A92-4CEF-B75C-4A5592E800BC}" dt="2024-04-01T09:47:20.583" v="5256" actId="1440"/>
          <ac:picMkLst>
            <pc:docMk/>
            <pc:sldMk cId="1766140755" sldId="311"/>
            <ac:picMk id="7" creationId="{A4CB4D7F-B130-B6E6-EA6A-7947CE114A3A}"/>
          </ac:picMkLst>
        </pc:picChg>
      </pc:sldChg>
      <pc:sldChg chg="addSp modSp new del mod">
        <pc:chgData name="Tiphaine ACCARY-BARBIER" userId="5ca7961e-a307-4da0-9e76-2565a9f9f858" providerId="ADAL" clId="{87588FC0-6A92-4CEF-B75C-4A5592E800BC}" dt="2024-04-02T17:36:25.937" v="7859" actId="47"/>
        <pc:sldMkLst>
          <pc:docMk/>
          <pc:sldMk cId="1917659046" sldId="312"/>
        </pc:sldMkLst>
        <pc:spChg chg="mod">
          <ac:chgData name="Tiphaine ACCARY-BARBIER" userId="5ca7961e-a307-4da0-9e76-2565a9f9f858" providerId="ADAL" clId="{87588FC0-6A92-4CEF-B75C-4A5592E800BC}" dt="2024-04-01T13:40:51.440" v="5599" actId="20577"/>
          <ac:spMkLst>
            <pc:docMk/>
            <pc:sldMk cId="1917659046" sldId="312"/>
            <ac:spMk id="2" creationId="{050C9F08-552E-0E14-6937-AC6523A8B311}"/>
          </ac:spMkLst>
        </pc:spChg>
        <pc:spChg chg="mod">
          <ac:chgData name="Tiphaine ACCARY-BARBIER" userId="5ca7961e-a307-4da0-9e76-2565a9f9f858" providerId="ADAL" clId="{87588FC0-6A92-4CEF-B75C-4A5592E800BC}" dt="2024-04-01T14:01:36.897" v="6265" actId="20577"/>
          <ac:spMkLst>
            <pc:docMk/>
            <pc:sldMk cId="1917659046" sldId="312"/>
            <ac:spMk id="3" creationId="{2EB7328E-4DD8-DE33-5A92-AFA9E356145A}"/>
          </ac:spMkLst>
        </pc:spChg>
        <pc:picChg chg="add mod">
          <ac:chgData name="Tiphaine ACCARY-BARBIER" userId="5ca7961e-a307-4da0-9e76-2565a9f9f858" providerId="ADAL" clId="{87588FC0-6A92-4CEF-B75C-4A5592E800BC}" dt="2024-04-01T13:53:28.120" v="6026"/>
          <ac:picMkLst>
            <pc:docMk/>
            <pc:sldMk cId="1917659046" sldId="312"/>
            <ac:picMk id="5" creationId="{8BF4FF88-E235-D056-D27E-F9BF50332EF7}"/>
          </ac:picMkLst>
        </pc:picChg>
        <pc:picChg chg="add mod">
          <ac:chgData name="Tiphaine ACCARY-BARBIER" userId="5ca7961e-a307-4da0-9e76-2565a9f9f858" providerId="ADAL" clId="{87588FC0-6A92-4CEF-B75C-4A5592E800BC}" dt="2024-04-01T14:12:54.195" v="6388"/>
          <ac:picMkLst>
            <pc:docMk/>
            <pc:sldMk cId="1917659046" sldId="312"/>
            <ac:picMk id="6" creationId="{01D3293B-78FE-E2D8-3E6B-C14F3E8B4263}"/>
          </ac:picMkLst>
        </pc:picChg>
        <pc:picChg chg="add mod">
          <ac:chgData name="Tiphaine ACCARY-BARBIER" userId="5ca7961e-a307-4da0-9e76-2565a9f9f858" providerId="ADAL" clId="{87588FC0-6A92-4CEF-B75C-4A5592E800BC}" dt="2024-04-01T14:12:46.047" v="6387"/>
          <ac:picMkLst>
            <pc:docMk/>
            <pc:sldMk cId="1917659046" sldId="312"/>
            <ac:picMk id="7" creationId="{8E120EB6-522D-BE98-00C2-E5E7FC141896}"/>
          </ac:picMkLst>
        </pc:picChg>
      </pc:sldChg>
      <pc:sldChg chg="addSp delSp modSp new del mod">
        <pc:chgData name="Tiphaine ACCARY-BARBIER" userId="5ca7961e-a307-4da0-9e76-2565a9f9f858" providerId="ADAL" clId="{87588FC0-6A92-4CEF-B75C-4A5592E800BC}" dt="2024-04-02T18:06:25.222" v="8071" actId="47"/>
        <pc:sldMkLst>
          <pc:docMk/>
          <pc:sldMk cId="3776501091" sldId="313"/>
        </pc:sldMkLst>
        <pc:spChg chg="mod">
          <ac:chgData name="Tiphaine ACCARY-BARBIER" userId="5ca7961e-a307-4da0-9e76-2565a9f9f858" providerId="ADAL" clId="{87588FC0-6A92-4CEF-B75C-4A5592E800BC}" dt="2024-04-02T17:36:55.944" v="7861" actId="6549"/>
          <ac:spMkLst>
            <pc:docMk/>
            <pc:sldMk cId="3776501091" sldId="313"/>
            <ac:spMk id="2" creationId="{A575952D-6D41-93D0-6481-DF6F208E8DF5}"/>
          </ac:spMkLst>
        </pc:spChg>
        <pc:spChg chg="mod">
          <ac:chgData name="Tiphaine ACCARY-BARBIER" userId="5ca7961e-a307-4da0-9e76-2565a9f9f858" providerId="ADAL" clId="{87588FC0-6A92-4CEF-B75C-4A5592E800BC}" dt="2024-04-02T18:04:03.564" v="8047" actId="27636"/>
          <ac:spMkLst>
            <pc:docMk/>
            <pc:sldMk cId="3776501091" sldId="313"/>
            <ac:spMk id="3" creationId="{6AD9F7FB-FC50-A83E-0C75-66BC085EDA8A}"/>
          </ac:spMkLst>
        </pc:spChg>
        <pc:picChg chg="add del mod">
          <ac:chgData name="Tiphaine ACCARY-BARBIER" userId="5ca7961e-a307-4da0-9e76-2565a9f9f858" providerId="ADAL" clId="{87588FC0-6A92-4CEF-B75C-4A5592E800BC}" dt="2024-04-02T18:04:23.228" v="8051" actId="21"/>
          <ac:picMkLst>
            <pc:docMk/>
            <pc:sldMk cId="3776501091" sldId="313"/>
            <ac:picMk id="5" creationId="{F6469B9F-D593-932A-D78D-F71C6B83DD71}"/>
          </ac:picMkLst>
        </pc:picChg>
        <pc:picChg chg="add del mod">
          <ac:chgData name="Tiphaine ACCARY-BARBIER" userId="5ca7961e-a307-4da0-9e76-2565a9f9f858" providerId="ADAL" clId="{87588FC0-6A92-4CEF-B75C-4A5592E800BC}" dt="2024-04-02T18:04:23.228" v="8051" actId="21"/>
          <ac:picMkLst>
            <pc:docMk/>
            <pc:sldMk cId="3776501091" sldId="313"/>
            <ac:picMk id="6" creationId="{F870046F-A530-04B7-BF85-A9B93910903E}"/>
          </ac:picMkLst>
        </pc:picChg>
        <pc:picChg chg="add del mod">
          <ac:chgData name="Tiphaine ACCARY-BARBIER" userId="5ca7961e-a307-4da0-9e76-2565a9f9f858" providerId="ADAL" clId="{87588FC0-6A92-4CEF-B75C-4A5592E800BC}" dt="2024-04-02T18:04:23.228" v="8051" actId="21"/>
          <ac:picMkLst>
            <pc:docMk/>
            <pc:sldMk cId="3776501091" sldId="313"/>
            <ac:picMk id="7" creationId="{118B304D-EEBC-A857-DD65-D5E7F261B2EA}"/>
          </ac:picMkLst>
        </pc:picChg>
      </pc:sldChg>
      <pc:sldChg chg="addSp delSp modSp new mod">
        <pc:chgData name="Tiphaine ACCARY-BARBIER" userId="5ca7961e-a307-4da0-9e76-2565a9f9f858" providerId="ADAL" clId="{87588FC0-6A92-4CEF-B75C-4A5592E800BC}" dt="2024-04-05T19:06:18.885" v="18611"/>
        <pc:sldMkLst>
          <pc:docMk/>
          <pc:sldMk cId="1529349543" sldId="314"/>
        </pc:sldMkLst>
        <pc:spChg chg="mod">
          <ac:chgData name="Tiphaine ACCARY-BARBIER" userId="5ca7961e-a307-4da0-9e76-2565a9f9f858" providerId="ADAL" clId="{87588FC0-6A92-4CEF-B75C-4A5592E800BC}" dt="2024-04-01T15:31:18.174" v="6562" actId="14100"/>
          <ac:spMkLst>
            <pc:docMk/>
            <pc:sldMk cId="1529349543" sldId="314"/>
            <ac:spMk id="2" creationId="{BABC4D26-798F-2B55-02D5-9F0CEFE9FAEE}"/>
          </ac:spMkLst>
        </pc:spChg>
        <pc:spChg chg="mod">
          <ac:chgData name="Tiphaine ACCARY-BARBIER" userId="5ca7961e-a307-4da0-9e76-2565a9f9f858" providerId="ADAL" clId="{87588FC0-6A92-4CEF-B75C-4A5592E800BC}" dt="2024-04-04T20:42:44.351" v="16513" actId="27636"/>
          <ac:spMkLst>
            <pc:docMk/>
            <pc:sldMk cId="1529349543" sldId="314"/>
            <ac:spMk id="3" creationId="{F3F40A91-DC73-15BC-D85D-9CA9D7A72EF4}"/>
          </ac:spMkLst>
        </pc:spChg>
        <pc:picChg chg="add del mod">
          <ac:chgData name="Tiphaine ACCARY-BARBIER" userId="5ca7961e-a307-4da0-9e76-2565a9f9f858" providerId="ADAL" clId="{87588FC0-6A92-4CEF-B75C-4A5592E800BC}" dt="2024-04-05T19:06:17.813" v="18610" actId="478"/>
          <ac:picMkLst>
            <pc:docMk/>
            <pc:sldMk cId="1529349543" sldId="314"/>
            <ac:picMk id="5" creationId="{EF95F4AD-6339-7F51-D46D-7C239D2F6C58}"/>
          </ac:picMkLst>
        </pc:picChg>
        <pc:picChg chg="add del mod">
          <ac:chgData name="Tiphaine ACCARY-BARBIER" userId="5ca7961e-a307-4da0-9e76-2565a9f9f858" providerId="ADAL" clId="{87588FC0-6A92-4CEF-B75C-4A5592E800BC}" dt="2024-04-05T19:06:17.813" v="18610" actId="478"/>
          <ac:picMkLst>
            <pc:docMk/>
            <pc:sldMk cId="1529349543" sldId="314"/>
            <ac:picMk id="6" creationId="{4F40ACD8-835C-6E7E-FAC3-2CE8D83B063B}"/>
          </ac:picMkLst>
        </pc:picChg>
        <pc:picChg chg="add del mod">
          <ac:chgData name="Tiphaine ACCARY-BARBIER" userId="5ca7961e-a307-4da0-9e76-2565a9f9f858" providerId="ADAL" clId="{87588FC0-6A92-4CEF-B75C-4A5592E800BC}" dt="2024-04-05T19:06:17.813" v="18610" actId="478"/>
          <ac:picMkLst>
            <pc:docMk/>
            <pc:sldMk cId="1529349543" sldId="314"/>
            <ac:picMk id="7" creationId="{7A01037C-530A-5FFB-879C-4C512F3502B9}"/>
          </ac:picMkLst>
        </pc:picChg>
        <pc:picChg chg="add mod">
          <ac:chgData name="Tiphaine ACCARY-BARBIER" userId="5ca7961e-a307-4da0-9e76-2565a9f9f858" providerId="ADAL" clId="{87588FC0-6A92-4CEF-B75C-4A5592E800BC}" dt="2024-04-05T19:06:18.885" v="18611"/>
          <ac:picMkLst>
            <pc:docMk/>
            <pc:sldMk cId="1529349543" sldId="314"/>
            <ac:picMk id="8" creationId="{48F3D5AE-B4BA-1286-047A-603D7FE1779D}"/>
          </ac:picMkLst>
        </pc:picChg>
        <pc:picChg chg="add mod">
          <ac:chgData name="Tiphaine ACCARY-BARBIER" userId="5ca7961e-a307-4da0-9e76-2565a9f9f858" providerId="ADAL" clId="{87588FC0-6A92-4CEF-B75C-4A5592E800BC}" dt="2024-04-05T19:06:18.885" v="18611"/>
          <ac:picMkLst>
            <pc:docMk/>
            <pc:sldMk cId="1529349543" sldId="314"/>
            <ac:picMk id="9" creationId="{E7BF2941-BA1B-C61A-DDCF-3F4465AB5F0C}"/>
          </ac:picMkLst>
        </pc:picChg>
      </pc:sldChg>
      <pc:sldChg chg="addSp delSp modSp new mod modClrScheme chgLayout">
        <pc:chgData name="Tiphaine ACCARY-BARBIER" userId="5ca7961e-a307-4da0-9e76-2565a9f9f858" providerId="ADAL" clId="{87588FC0-6A92-4CEF-B75C-4A5592E800BC}" dt="2024-04-01T16:41:02.300" v="7525"/>
        <pc:sldMkLst>
          <pc:docMk/>
          <pc:sldMk cId="3852662658" sldId="315"/>
        </pc:sldMkLst>
        <pc:spChg chg="mod ord">
          <ac:chgData name="Tiphaine ACCARY-BARBIER" userId="5ca7961e-a307-4da0-9e76-2565a9f9f858" providerId="ADAL" clId="{87588FC0-6A92-4CEF-B75C-4A5592E800BC}" dt="2024-04-01T16:03:48.761" v="6914" actId="700"/>
          <ac:spMkLst>
            <pc:docMk/>
            <pc:sldMk cId="3852662658" sldId="315"/>
            <ac:spMk id="2" creationId="{B1204CEB-F924-79CA-AF90-569303328443}"/>
          </ac:spMkLst>
        </pc:spChg>
        <pc:spChg chg="del">
          <ac:chgData name="Tiphaine ACCARY-BARBIER" userId="5ca7961e-a307-4da0-9e76-2565a9f9f858" providerId="ADAL" clId="{87588FC0-6A92-4CEF-B75C-4A5592E800BC}" dt="2024-04-01T15:38:59.577" v="6697"/>
          <ac:spMkLst>
            <pc:docMk/>
            <pc:sldMk cId="3852662658" sldId="315"/>
            <ac:spMk id="3" creationId="{FCCF6434-54B6-542A-6B28-9B956999A777}"/>
          </ac:spMkLst>
        </pc:spChg>
        <pc:spChg chg="mod ord">
          <ac:chgData name="Tiphaine ACCARY-BARBIER" userId="5ca7961e-a307-4da0-9e76-2565a9f9f858" providerId="ADAL" clId="{87588FC0-6A92-4CEF-B75C-4A5592E800BC}" dt="2024-04-01T16:03:48.761" v="6914" actId="700"/>
          <ac:spMkLst>
            <pc:docMk/>
            <pc:sldMk cId="3852662658" sldId="315"/>
            <ac:spMk id="4" creationId="{A71C5CA2-9763-5C06-22CE-63A675C1A5E1}"/>
          </ac:spMkLst>
        </pc:spChg>
        <pc:spChg chg="add mod ord">
          <ac:chgData name="Tiphaine ACCARY-BARBIER" userId="5ca7961e-a307-4da0-9e76-2565a9f9f858" providerId="ADAL" clId="{87588FC0-6A92-4CEF-B75C-4A5592E800BC}" dt="2024-04-01T16:30:16.516" v="7365" actId="255"/>
          <ac:spMkLst>
            <pc:docMk/>
            <pc:sldMk cId="3852662658" sldId="315"/>
            <ac:spMk id="10" creationId="{7B6FDD48-AB07-7A04-17B6-DE4DC4EFBBEC}"/>
          </ac:spMkLst>
        </pc:spChg>
        <pc:spChg chg="add">
          <ac:chgData name="Tiphaine ACCARY-BARBIER" userId="5ca7961e-a307-4da0-9e76-2565a9f9f858" providerId="ADAL" clId="{87588FC0-6A92-4CEF-B75C-4A5592E800BC}" dt="2024-04-01T15:41:15.601" v="6761"/>
          <ac:spMkLst>
            <pc:docMk/>
            <pc:sldMk cId="3852662658" sldId="315"/>
            <ac:spMk id="12" creationId="{942D2143-86F8-0672-54E6-2EDCA3FA7753}"/>
          </ac:spMkLst>
        </pc:spChg>
        <pc:spChg chg="add">
          <ac:chgData name="Tiphaine ACCARY-BARBIER" userId="5ca7961e-a307-4da0-9e76-2565a9f9f858" providerId="ADAL" clId="{87588FC0-6A92-4CEF-B75C-4A5592E800BC}" dt="2024-04-01T15:41:15.601" v="6761"/>
          <ac:spMkLst>
            <pc:docMk/>
            <pc:sldMk cId="3852662658" sldId="315"/>
            <ac:spMk id="13" creationId="{4152CDBA-3706-B864-D3A5-ACB8E8A9C797}"/>
          </ac:spMkLst>
        </pc:spChg>
        <pc:spChg chg="add">
          <ac:chgData name="Tiphaine ACCARY-BARBIER" userId="5ca7961e-a307-4da0-9e76-2565a9f9f858" providerId="ADAL" clId="{87588FC0-6A92-4CEF-B75C-4A5592E800BC}" dt="2024-04-01T15:41:18.923" v="6762"/>
          <ac:spMkLst>
            <pc:docMk/>
            <pc:sldMk cId="3852662658" sldId="315"/>
            <ac:spMk id="14" creationId="{3D913D2B-8E60-A316-98D3-DC588B77AF87}"/>
          </ac:spMkLst>
        </pc:spChg>
        <pc:spChg chg="add">
          <ac:chgData name="Tiphaine ACCARY-BARBIER" userId="5ca7961e-a307-4da0-9e76-2565a9f9f858" providerId="ADAL" clId="{87588FC0-6A92-4CEF-B75C-4A5592E800BC}" dt="2024-04-01T15:41:18.923" v="6762"/>
          <ac:spMkLst>
            <pc:docMk/>
            <pc:sldMk cId="3852662658" sldId="315"/>
            <ac:spMk id="15" creationId="{81519180-077C-BF96-3F39-0ED442086EDA}"/>
          </ac:spMkLst>
        </pc:spChg>
        <pc:spChg chg="add">
          <ac:chgData name="Tiphaine ACCARY-BARBIER" userId="5ca7961e-a307-4da0-9e76-2565a9f9f858" providerId="ADAL" clId="{87588FC0-6A92-4CEF-B75C-4A5592E800BC}" dt="2024-04-01T16:01:27.658" v="6813"/>
          <ac:spMkLst>
            <pc:docMk/>
            <pc:sldMk cId="3852662658" sldId="315"/>
            <ac:spMk id="16" creationId="{00A36D14-7144-4FEF-9C23-19BCCFD724FA}"/>
          </ac:spMkLst>
        </pc:spChg>
        <pc:spChg chg="add">
          <ac:chgData name="Tiphaine ACCARY-BARBIER" userId="5ca7961e-a307-4da0-9e76-2565a9f9f858" providerId="ADAL" clId="{87588FC0-6A92-4CEF-B75C-4A5592E800BC}" dt="2024-04-01T16:02:32.462" v="6858"/>
          <ac:spMkLst>
            <pc:docMk/>
            <pc:sldMk cId="3852662658" sldId="315"/>
            <ac:spMk id="17" creationId="{693E9772-015A-B5E9-3B5A-2E02FD7C03F5}"/>
          </ac:spMkLst>
        </pc:spChg>
        <pc:spChg chg="add">
          <ac:chgData name="Tiphaine ACCARY-BARBIER" userId="5ca7961e-a307-4da0-9e76-2565a9f9f858" providerId="ADAL" clId="{87588FC0-6A92-4CEF-B75C-4A5592E800BC}" dt="2024-04-01T16:03:35.871" v="6913"/>
          <ac:spMkLst>
            <pc:docMk/>
            <pc:sldMk cId="3852662658" sldId="315"/>
            <ac:spMk id="18" creationId="{43B98822-DAE4-65BB-30F4-3255CC8E2E4C}"/>
          </ac:spMkLst>
        </pc:spChg>
        <pc:spChg chg="add mod ord">
          <ac:chgData name="Tiphaine ACCARY-BARBIER" userId="5ca7961e-a307-4da0-9e76-2565a9f9f858" providerId="ADAL" clId="{87588FC0-6A92-4CEF-B75C-4A5592E800BC}" dt="2024-04-01T16:30:27.218" v="7368" actId="1076"/>
          <ac:spMkLst>
            <pc:docMk/>
            <pc:sldMk cId="3852662658" sldId="315"/>
            <ac:spMk id="19" creationId="{1C37B536-1417-265F-9F20-1BE9DC73E58A}"/>
          </ac:spMkLst>
        </pc:spChg>
        <pc:spChg chg="add">
          <ac:chgData name="Tiphaine ACCARY-BARBIER" userId="5ca7961e-a307-4da0-9e76-2565a9f9f858" providerId="ADAL" clId="{87588FC0-6A92-4CEF-B75C-4A5592E800BC}" dt="2024-04-01T16:03:58.316" v="6920"/>
          <ac:spMkLst>
            <pc:docMk/>
            <pc:sldMk cId="3852662658" sldId="315"/>
            <ac:spMk id="20" creationId="{2BBA6366-8FC3-1D8E-8CFA-0FFF6D4BD713}"/>
          </ac:spMkLst>
        </pc:spChg>
        <pc:picChg chg="add del mod ord">
          <ac:chgData name="Tiphaine ACCARY-BARBIER" userId="5ca7961e-a307-4da0-9e76-2565a9f9f858" providerId="ADAL" clId="{87588FC0-6A92-4CEF-B75C-4A5592E800BC}" dt="2024-04-01T15:41:05.598" v="6758" actId="21"/>
          <ac:picMkLst>
            <pc:docMk/>
            <pc:sldMk cId="3852662658" sldId="315"/>
            <ac:picMk id="6" creationId="{3EFEE416-C634-7FF9-630A-E9DDB5C4B6B7}"/>
          </ac:picMkLst>
        </pc:picChg>
        <pc:picChg chg="add mod">
          <ac:chgData name="Tiphaine ACCARY-BARBIER" userId="5ca7961e-a307-4da0-9e76-2565a9f9f858" providerId="ADAL" clId="{87588FC0-6A92-4CEF-B75C-4A5592E800BC}" dt="2024-04-01T15:39:23.910" v="6744"/>
          <ac:picMkLst>
            <pc:docMk/>
            <pc:sldMk cId="3852662658" sldId="315"/>
            <ac:picMk id="8" creationId="{AF97D16A-9BD5-E8B1-B6B3-A03CBCE1BBFC}"/>
          </ac:picMkLst>
        </pc:picChg>
        <pc:picChg chg="add mod">
          <ac:chgData name="Tiphaine ACCARY-BARBIER" userId="5ca7961e-a307-4da0-9e76-2565a9f9f858" providerId="ADAL" clId="{87588FC0-6A92-4CEF-B75C-4A5592E800BC}" dt="2024-04-01T16:30:32.918" v="7369" actId="1076"/>
          <ac:picMkLst>
            <pc:docMk/>
            <pc:sldMk cId="3852662658" sldId="315"/>
            <ac:picMk id="11" creationId="{3EFEE416-C634-7FF9-630A-E9DDB5C4B6B7}"/>
          </ac:picMkLst>
        </pc:picChg>
        <pc:picChg chg="add del mod">
          <ac:chgData name="Tiphaine ACCARY-BARBIER" userId="5ca7961e-a307-4da0-9e76-2565a9f9f858" providerId="ADAL" clId="{87588FC0-6A92-4CEF-B75C-4A5592E800BC}" dt="2024-04-01T16:11:05.383" v="6930" actId="478"/>
          <ac:picMkLst>
            <pc:docMk/>
            <pc:sldMk cId="3852662658" sldId="315"/>
            <ac:picMk id="22" creationId="{71D9A300-893D-B4FA-B171-06CF723EB473}"/>
          </ac:picMkLst>
        </pc:picChg>
        <pc:picChg chg="add mod">
          <ac:chgData name="Tiphaine ACCARY-BARBIER" userId="5ca7961e-a307-4da0-9e76-2565a9f9f858" providerId="ADAL" clId="{87588FC0-6A92-4CEF-B75C-4A5592E800BC}" dt="2024-04-01T16:41:02.300" v="7525"/>
          <ac:picMkLst>
            <pc:docMk/>
            <pc:sldMk cId="3852662658" sldId="315"/>
            <ac:picMk id="23" creationId="{600DB0C7-7FCF-6B83-599F-B659A21C79A1}"/>
          </ac:picMkLst>
        </pc:picChg>
        <pc:picChg chg="add mod">
          <ac:chgData name="Tiphaine ACCARY-BARBIER" userId="5ca7961e-a307-4da0-9e76-2565a9f9f858" providerId="ADAL" clId="{87588FC0-6A92-4CEF-B75C-4A5592E800BC}" dt="2024-04-01T16:41:02.300" v="7525"/>
          <ac:picMkLst>
            <pc:docMk/>
            <pc:sldMk cId="3852662658" sldId="315"/>
            <ac:picMk id="24" creationId="{63F94BBC-AFC6-576A-9197-9D57D4B18E3C}"/>
          </ac:picMkLst>
        </pc:picChg>
        <pc:picChg chg="add mod">
          <ac:chgData name="Tiphaine ACCARY-BARBIER" userId="5ca7961e-a307-4da0-9e76-2565a9f9f858" providerId="ADAL" clId="{87588FC0-6A92-4CEF-B75C-4A5592E800BC}" dt="2024-04-01T16:41:02.300" v="7525"/>
          <ac:picMkLst>
            <pc:docMk/>
            <pc:sldMk cId="3852662658" sldId="315"/>
            <ac:picMk id="25" creationId="{18571293-D728-EEDA-BC79-95BAA06B6BA6}"/>
          </ac:picMkLst>
        </pc:picChg>
        <pc:picChg chg="add">
          <ac:chgData name="Tiphaine ACCARY-BARBIER" userId="5ca7961e-a307-4da0-9e76-2565a9f9f858" providerId="ADAL" clId="{87588FC0-6A92-4CEF-B75C-4A5592E800BC}" dt="2024-04-01T15:41:15.601" v="6761"/>
          <ac:picMkLst>
            <pc:docMk/>
            <pc:sldMk cId="3852662658" sldId="315"/>
            <ac:picMk id="2049" creationId="{C563E8C8-8450-65DD-C1C5-60ACAAA5ECB1}"/>
          </ac:picMkLst>
        </pc:picChg>
        <pc:picChg chg="add">
          <ac:chgData name="Tiphaine ACCARY-BARBIER" userId="5ca7961e-a307-4da0-9e76-2565a9f9f858" providerId="ADAL" clId="{87588FC0-6A92-4CEF-B75C-4A5592E800BC}" dt="2024-04-01T15:41:18.923" v="6762"/>
          <ac:picMkLst>
            <pc:docMk/>
            <pc:sldMk cId="3852662658" sldId="315"/>
            <ac:picMk id="2052" creationId="{1D677880-09B5-E34C-B612-EFAD26FC997D}"/>
          </ac:picMkLst>
        </pc:picChg>
      </pc:sldChg>
      <pc:sldChg chg="addSp delSp modSp add mod modClrScheme chgLayout">
        <pc:chgData name="Tiphaine ACCARY-BARBIER" userId="5ca7961e-a307-4da0-9e76-2565a9f9f858" providerId="ADAL" clId="{87588FC0-6A92-4CEF-B75C-4A5592E800BC}" dt="2024-04-06T16:42:15.897" v="22231"/>
        <pc:sldMkLst>
          <pc:docMk/>
          <pc:sldMk cId="2575718090" sldId="316"/>
        </pc:sldMkLst>
        <pc:spChg chg="mod ord">
          <ac:chgData name="Tiphaine ACCARY-BARBIER" userId="5ca7961e-a307-4da0-9e76-2565a9f9f858" providerId="ADAL" clId="{87588FC0-6A92-4CEF-B75C-4A5592E800BC}" dt="2024-04-01T16:21:01.323" v="7194" actId="700"/>
          <ac:spMkLst>
            <pc:docMk/>
            <pc:sldMk cId="2575718090" sldId="316"/>
            <ac:spMk id="2" creationId="{B1204CEB-F924-79CA-AF90-569303328443}"/>
          </ac:spMkLst>
        </pc:spChg>
        <pc:spChg chg="mod ord">
          <ac:chgData name="Tiphaine ACCARY-BARBIER" userId="5ca7961e-a307-4da0-9e76-2565a9f9f858" providerId="ADAL" clId="{87588FC0-6A92-4CEF-B75C-4A5592E800BC}" dt="2024-04-01T16:21:01.323" v="7194" actId="700"/>
          <ac:spMkLst>
            <pc:docMk/>
            <pc:sldMk cId="2575718090" sldId="316"/>
            <ac:spMk id="4" creationId="{A71C5CA2-9763-5C06-22CE-63A675C1A5E1}"/>
          </ac:spMkLst>
        </pc:spChg>
        <pc:spChg chg="add del mod ord">
          <ac:chgData name="Tiphaine ACCARY-BARBIER" userId="5ca7961e-a307-4da0-9e76-2565a9f9f858" providerId="ADAL" clId="{87588FC0-6A92-4CEF-B75C-4A5592E800BC}" dt="2024-04-01T16:34:28.401" v="7422" actId="14100"/>
          <ac:spMkLst>
            <pc:docMk/>
            <pc:sldMk cId="2575718090" sldId="316"/>
            <ac:spMk id="5" creationId="{05688FD4-1AF7-096D-251C-3C243A0B8431}"/>
          </ac:spMkLst>
        </pc:spChg>
        <pc:spChg chg="add mod ord">
          <ac:chgData name="Tiphaine ACCARY-BARBIER" userId="5ca7961e-a307-4da0-9e76-2565a9f9f858" providerId="ADAL" clId="{87588FC0-6A92-4CEF-B75C-4A5592E800BC}" dt="2024-04-01T16:34:35.853" v="7424" actId="14100"/>
          <ac:spMkLst>
            <pc:docMk/>
            <pc:sldMk cId="2575718090" sldId="316"/>
            <ac:spMk id="15" creationId="{68B63B3C-4B95-6F06-D7C4-BC1164DCEE8D}"/>
          </ac:spMkLst>
        </pc:spChg>
        <pc:picChg chg="del">
          <ac:chgData name="Tiphaine ACCARY-BARBIER" userId="5ca7961e-a307-4da0-9e76-2565a9f9f858" providerId="ADAL" clId="{87588FC0-6A92-4CEF-B75C-4A5592E800BC}" dt="2024-04-01T15:58:57.520" v="6781" actId="478"/>
          <ac:picMkLst>
            <pc:docMk/>
            <pc:sldMk cId="2575718090" sldId="316"/>
            <ac:picMk id="6" creationId="{3EFEE416-C634-7FF9-630A-E9DDB5C4B6B7}"/>
          </ac:picMkLst>
        </pc:picChg>
        <pc:picChg chg="add mod">
          <ac:chgData name="Tiphaine ACCARY-BARBIER" userId="5ca7961e-a307-4da0-9e76-2565a9f9f858" providerId="ADAL" clId="{87588FC0-6A92-4CEF-B75C-4A5592E800BC}" dt="2024-04-01T15:59:04.986" v="6787"/>
          <ac:picMkLst>
            <pc:docMk/>
            <pc:sldMk cId="2575718090" sldId="316"/>
            <ac:picMk id="8" creationId="{A56F21BE-E71A-2638-4B57-19928766FDAF}"/>
          </ac:picMkLst>
        </pc:picChg>
        <pc:picChg chg="add mod">
          <ac:chgData name="Tiphaine ACCARY-BARBIER" userId="5ca7961e-a307-4da0-9e76-2565a9f9f858" providerId="ADAL" clId="{87588FC0-6A92-4CEF-B75C-4A5592E800BC}" dt="2024-04-01T15:59:11.130" v="6792"/>
          <ac:picMkLst>
            <pc:docMk/>
            <pc:sldMk cId="2575718090" sldId="316"/>
            <ac:picMk id="10" creationId="{42EEF825-4E46-64A0-8F47-EF2C45D4E128}"/>
          </ac:picMkLst>
        </pc:picChg>
        <pc:picChg chg="add mod">
          <ac:chgData name="Tiphaine ACCARY-BARBIER" userId="5ca7961e-a307-4da0-9e76-2565a9f9f858" providerId="ADAL" clId="{87588FC0-6A92-4CEF-B75C-4A5592E800BC}" dt="2024-04-01T16:34:12.859" v="7419" actId="1076"/>
          <ac:picMkLst>
            <pc:docMk/>
            <pc:sldMk cId="2575718090" sldId="316"/>
            <ac:picMk id="12" creationId="{13E8FC19-F38B-87D8-BA92-249530895B5B}"/>
          </ac:picMkLst>
        </pc:picChg>
        <pc:picChg chg="add mod">
          <ac:chgData name="Tiphaine ACCARY-BARBIER" userId="5ca7961e-a307-4da0-9e76-2565a9f9f858" providerId="ADAL" clId="{87588FC0-6A92-4CEF-B75C-4A5592E800BC}" dt="2024-04-01T16:34:06.055" v="7418" actId="1076"/>
          <ac:picMkLst>
            <pc:docMk/>
            <pc:sldMk cId="2575718090" sldId="316"/>
            <ac:picMk id="14" creationId="{602A9D78-D873-A5EC-02B4-31A0159B4189}"/>
          </ac:picMkLst>
        </pc:picChg>
        <pc:picChg chg="add mod">
          <ac:chgData name="Tiphaine ACCARY-BARBIER" userId="5ca7961e-a307-4da0-9e76-2565a9f9f858" providerId="ADAL" clId="{87588FC0-6A92-4CEF-B75C-4A5592E800BC}" dt="2024-04-01T16:41:13.980" v="7548" actId="1038"/>
          <ac:picMkLst>
            <pc:docMk/>
            <pc:sldMk cId="2575718090" sldId="316"/>
            <ac:picMk id="16" creationId="{CDCD4A74-27A1-AC43-EBF9-6C9CEDA4F9D6}"/>
          </ac:picMkLst>
        </pc:picChg>
        <pc:picChg chg="add mod">
          <ac:chgData name="Tiphaine ACCARY-BARBIER" userId="5ca7961e-a307-4da0-9e76-2565a9f9f858" providerId="ADAL" clId="{87588FC0-6A92-4CEF-B75C-4A5592E800BC}" dt="2024-04-06T16:42:15.897" v="22231"/>
          <ac:picMkLst>
            <pc:docMk/>
            <pc:sldMk cId="2575718090" sldId="316"/>
            <ac:picMk id="17" creationId="{7917023E-2F76-7EC7-2284-CD5E2A02BCC7}"/>
          </ac:picMkLst>
        </pc:picChg>
        <pc:picChg chg="add del mod">
          <ac:chgData name="Tiphaine ACCARY-BARBIER" userId="5ca7961e-a307-4da0-9e76-2565a9f9f858" providerId="ADAL" clId="{87588FC0-6A92-4CEF-B75C-4A5592E800BC}" dt="2024-04-01T16:41:08.031" v="7527" actId="478"/>
          <ac:picMkLst>
            <pc:docMk/>
            <pc:sldMk cId="2575718090" sldId="316"/>
            <ac:picMk id="18" creationId="{732CBEBC-7A7B-ADC6-8434-B7511D3D4126}"/>
          </ac:picMkLst>
        </pc:picChg>
      </pc:sldChg>
      <pc:sldChg chg="addSp delSp modSp new mod setBg modClrScheme chgLayout">
        <pc:chgData name="Tiphaine ACCARY-BARBIER" userId="5ca7961e-a307-4da0-9e76-2565a9f9f858" providerId="ADAL" clId="{87588FC0-6A92-4CEF-B75C-4A5592E800BC}" dt="2024-04-06T16:15:58.584" v="22036" actId="20577"/>
        <pc:sldMkLst>
          <pc:docMk/>
          <pc:sldMk cId="180455821" sldId="317"/>
        </pc:sldMkLst>
        <pc:spChg chg="mod ord">
          <ac:chgData name="Tiphaine ACCARY-BARBIER" userId="5ca7961e-a307-4da0-9e76-2565a9f9f858" providerId="ADAL" clId="{87588FC0-6A92-4CEF-B75C-4A5592E800BC}" dt="2024-04-06T16:13:49.657" v="21926" actId="26606"/>
          <ac:spMkLst>
            <pc:docMk/>
            <pc:sldMk cId="180455821" sldId="317"/>
            <ac:spMk id="2" creationId="{4E2AAA31-8333-1872-C39D-105323520B97}"/>
          </ac:spMkLst>
        </pc:spChg>
        <pc:spChg chg="mod ord">
          <ac:chgData name="Tiphaine ACCARY-BARBIER" userId="5ca7961e-a307-4da0-9e76-2565a9f9f858" providerId="ADAL" clId="{87588FC0-6A92-4CEF-B75C-4A5592E800BC}" dt="2024-04-06T16:08:42.363" v="21753" actId="20577"/>
          <ac:spMkLst>
            <pc:docMk/>
            <pc:sldMk cId="180455821" sldId="317"/>
            <ac:spMk id="3" creationId="{D3A63BD6-5D92-D82E-6F85-1621134726DB}"/>
          </ac:spMkLst>
        </pc:spChg>
        <pc:spChg chg="del mod">
          <ac:chgData name="Tiphaine ACCARY-BARBIER" userId="5ca7961e-a307-4da0-9e76-2565a9f9f858" providerId="ADAL" clId="{87588FC0-6A92-4CEF-B75C-4A5592E800BC}" dt="2024-04-05T19:31:19.835" v="18775" actId="700"/>
          <ac:spMkLst>
            <pc:docMk/>
            <pc:sldMk cId="180455821" sldId="317"/>
            <ac:spMk id="4" creationId="{5C7F16F1-1F25-75DC-8C67-DD0C04D59BE9}"/>
          </ac:spMkLst>
        </pc:spChg>
        <pc:spChg chg="mod ord">
          <ac:chgData name="Tiphaine ACCARY-BARBIER" userId="5ca7961e-a307-4da0-9e76-2565a9f9f858" providerId="ADAL" clId="{87588FC0-6A92-4CEF-B75C-4A5592E800BC}" dt="2024-04-06T16:13:49.657" v="21926" actId="26606"/>
          <ac:spMkLst>
            <pc:docMk/>
            <pc:sldMk cId="180455821" sldId="317"/>
            <ac:spMk id="5" creationId="{21C322EF-9178-DC82-1691-35BFEE273B11}"/>
          </ac:spMkLst>
        </pc:spChg>
        <pc:spChg chg="add del">
          <ac:chgData name="Tiphaine ACCARY-BARBIER" userId="5ca7961e-a307-4da0-9e76-2565a9f9f858" providerId="ADAL" clId="{87588FC0-6A92-4CEF-B75C-4A5592E800BC}" dt="2024-04-06T16:13:49.657" v="21926" actId="26606"/>
          <ac:spMkLst>
            <pc:docMk/>
            <pc:sldMk cId="180455821" sldId="317"/>
            <ac:spMk id="13" creationId="{E51BA4DF-2BD4-4EC2-B1DB-B27C8AC71864}"/>
          </ac:spMkLst>
        </pc:spChg>
        <pc:graphicFrameChg chg="add mod ord modGraphic">
          <ac:chgData name="Tiphaine ACCARY-BARBIER" userId="5ca7961e-a307-4da0-9e76-2565a9f9f858" providerId="ADAL" clId="{87588FC0-6A92-4CEF-B75C-4A5592E800BC}" dt="2024-04-06T16:15:58.584" v="22036" actId="20577"/>
          <ac:graphicFrameMkLst>
            <pc:docMk/>
            <pc:sldMk cId="180455821" sldId="317"/>
            <ac:graphicFrameMk id="4" creationId="{3C4A3EB3-A93C-87C9-1470-8248CCD8579E}"/>
          </ac:graphicFrameMkLst>
        </pc:graphicFrameChg>
        <pc:picChg chg="add mod">
          <ac:chgData name="Tiphaine ACCARY-BARBIER" userId="5ca7961e-a307-4da0-9e76-2565a9f9f858" providerId="ADAL" clId="{87588FC0-6A92-4CEF-B75C-4A5592E800BC}" dt="2024-04-06T16:13:54.122" v="21933" actId="1038"/>
          <ac:picMkLst>
            <pc:docMk/>
            <pc:sldMk cId="180455821" sldId="317"/>
            <ac:picMk id="6" creationId="{6823E701-FB65-A935-81BF-A7E03CD2995A}"/>
          </ac:picMkLst>
        </pc:picChg>
        <pc:picChg chg="add mod">
          <ac:chgData name="Tiphaine ACCARY-BARBIER" userId="5ca7961e-a307-4da0-9e76-2565a9f9f858" providerId="ADAL" clId="{87588FC0-6A92-4CEF-B75C-4A5592E800BC}" dt="2024-04-06T16:13:46.563" v="21924"/>
          <ac:picMkLst>
            <pc:docMk/>
            <pc:sldMk cId="180455821" sldId="317"/>
            <ac:picMk id="7" creationId="{73963C2E-521B-D8F0-E44B-9A2BE1A419A1}"/>
          </ac:picMkLst>
        </pc:picChg>
        <pc:picChg chg="add del">
          <ac:chgData name="Tiphaine ACCARY-BARBIER" userId="5ca7961e-a307-4da0-9e76-2565a9f9f858" providerId="ADAL" clId="{87588FC0-6A92-4CEF-B75C-4A5592E800BC}" dt="2024-04-06T16:13:49.657" v="21926" actId="26606"/>
          <ac:picMkLst>
            <pc:docMk/>
            <pc:sldMk cId="180455821" sldId="317"/>
            <ac:picMk id="9" creationId="{61519752-72FE-7857-B8C2-8683A9FE8869}"/>
          </ac:picMkLst>
        </pc:picChg>
      </pc:sldChg>
      <pc:sldChg chg="addSp delSp modSp new mod ord">
        <pc:chgData name="Tiphaine ACCARY-BARBIER" userId="5ca7961e-a307-4da0-9e76-2565a9f9f858" providerId="ADAL" clId="{87588FC0-6A92-4CEF-B75C-4A5592E800BC}" dt="2024-04-12T07:36:45.372" v="22398" actId="20577"/>
        <pc:sldMkLst>
          <pc:docMk/>
          <pc:sldMk cId="553912306" sldId="318"/>
        </pc:sldMkLst>
        <pc:spChg chg="mod">
          <ac:chgData name="Tiphaine ACCARY-BARBIER" userId="5ca7961e-a307-4da0-9e76-2565a9f9f858" providerId="ADAL" clId="{87588FC0-6A92-4CEF-B75C-4A5592E800BC}" dt="2024-04-04T13:41:58.451" v="9976" actId="20577"/>
          <ac:spMkLst>
            <pc:docMk/>
            <pc:sldMk cId="553912306" sldId="318"/>
            <ac:spMk id="2" creationId="{EE1111B8-F472-DFCB-3E58-697E8CD22B55}"/>
          </ac:spMkLst>
        </pc:spChg>
        <pc:spChg chg="mod">
          <ac:chgData name="Tiphaine ACCARY-BARBIER" userId="5ca7961e-a307-4da0-9e76-2565a9f9f858" providerId="ADAL" clId="{87588FC0-6A92-4CEF-B75C-4A5592E800BC}" dt="2024-04-12T07:36:45.372" v="22398" actId="20577"/>
          <ac:spMkLst>
            <pc:docMk/>
            <pc:sldMk cId="553912306" sldId="318"/>
            <ac:spMk id="3" creationId="{7C2B0E7F-23E2-3D1F-7328-6C347ACF7AF0}"/>
          </ac:spMkLst>
        </pc:spChg>
        <pc:graphicFrameChg chg="add del mod modGraphic">
          <ac:chgData name="Tiphaine ACCARY-BARBIER" userId="5ca7961e-a307-4da0-9e76-2565a9f9f858" providerId="ADAL" clId="{87588FC0-6A92-4CEF-B75C-4A5592E800BC}" dt="2024-04-02T21:51:12.496" v="9510" actId="478"/>
          <ac:graphicFrameMkLst>
            <pc:docMk/>
            <pc:sldMk cId="553912306" sldId="318"/>
            <ac:graphicFrameMk id="5" creationId="{7BC481D7-CF45-D614-245E-75F587650B89}"/>
          </ac:graphicFrameMkLst>
        </pc:graphicFrameChg>
        <pc:graphicFrameChg chg="add mod modGraphic">
          <ac:chgData name="Tiphaine ACCARY-BARBIER" userId="5ca7961e-a307-4da0-9e76-2565a9f9f858" providerId="ADAL" clId="{87588FC0-6A92-4CEF-B75C-4A5592E800BC}" dt="2024-04-04T21:12:50.812" v="16729" actId="403"/>
          <ac:graphicFrameMkLst>
            <pc:docMk/>
            <pc:sldMk cId="553912306" sldId="318"/>
            <ac:graphicFrameMk id="9" creationId="{348CE55B-0D2C-CD15-145D-7FA2D53C1BBB}"/>
          </ac:graphicFrameMkLst>
        </pc:graphicFrameChg>
        <pc:picChg chg="add mod">
          <ac:chgData name="Tiphaine ACCARY-BARBIER" userId="5ca7961e-a307-4da0-9e76-2565a9f9f858" providerId="ADAL" clId="{87588FC0-6A92-4CEF-B75C-4A5592E800BC}" dt="2024-04-02T21:56:05.193" v="9600"/>
          <ac:picMkLst>
            <pc:docMk/>
            <pc:sldMk cId="553912306" sldId="318"/>
            <ac:picMk id="6" creationId="{031B29C4-D1A8-65D5-EE8C-916684B675E1}"/>
          </ac:picMkLst>
        </pc:picChg>
        <pc:picChg chg="add mod">
          <ac:chgData name="Tiphaine ACCARY-BARBIER" userId="5ca7961e-a307-4da0-9e76-2565a9f9f858" providerId="ADAL" clId="{87588FC0-6A92-4CEF-B75C-4A5592E800BC}" dt="2024-04-02T21:55:38.164" v="9599" actId="1038"/>
          <ac:picMkLst>
            <pc:docMk/>
            <pc:sldMk cId="553912306" sldId="318"/>
            <ac:picMk id="7" creationId="{CADF9F6C-562B-04BE-5F48-69D45D7753F0}"/>
          </ac:picMkLst>
        </pc:picChg>
        <pc:picChg chg="add del mod">
          <ac:chgData name="Tiphaine ACCARY-BARBIER" userId="5ca7961e-a307-4da0-9e76-2565a9f9f858" providerId="ADAL" clId="{87588FC0-6A92-4CEF-B75C-4A5592E800BC}" dt="2024-04-02T21:55:31.979" v="9579" actId="478"/>
          <ac:picMkLst>
            <pc:docMk/>
            <pc:sldMk cId="553912306" sldId="318"/>
            <ac:picMk id="8" creationId="{4B1BE0F9-4427-691E-A5D6-2FD8039AD928}"/>
          </ac:picMkLst>
        </pc:picChg>
        <pc:picChg chg="add del mod">
          <ac:chgData name="Tiphaine ACCARY-BARBIER" userId="5ca7961e-a307-4da0-9e76-2565a9f9f858" providerId="ADAL" clId="{87588FC0-6A92-4CEF-B75C-4A5592E800BC}" dt="2024-04-04T13:47:19.391" v="10165" actId="478"/>
          <ac:picMkLst>
            <pc:docMk/>
            <pc:sldMk cId="553912306" sldId="318"/>
            <ac:picMk id="8" creationId="{4E7A42FB-7EDF-1937-B83F-CC5846509C26}"/>
          </ac:picMkLst>
        </pc:picChg>
      </pc:sldChg>
      <pc:sldChg chg="new del">
        <pc:chgData name="Tiphaine ACCARY-BARBIER" userId="5ca7961e-a307-4da0-9e76-2565a9f9f858" providerId="ADAL" clId="{87588FC0-6A92-4CEF-B75C-4A5592E800BC}" dt="2024-04-02T18:06:21.845" v="8070" actId="47"/>
        <pc:sldMkLst>
          <pc:docMk/>
          <pc:sldMk cId="4105303387" sldId="318"/>
        </pc:sldMkLst>
      </pc:sldChg>
      <pc:sldChg chg="addSp modSp new mod ord">
        <pc:chgData name="Tiphaine ACCARY-BARBIER" userId="5ca7961e-a307-4da0-9e76-2565a9f9f858" providerId="ADAL" clId="{87588FC0-6A92-4CEF-B75C-4A5592E800BC}" dt="2024-04-06T13:19:23.757" v="19668" actId="20577"/>
        <pc:sldMkLst>
          <pc:docMk/>
          <pc:sldMk cId="2964840906" sldId="319"/>
        </pc:sldMkLst>
        <pc:spChg chg="mod">
          <ac:chgData name="Tiphaine ACCARY-BARBIER" userId="5ca7961e-a307-4da0-9e76-2565a9f9f858" providerId="ADAL" clId="{87588FC0-6A92-4CEF-B75C-4A5592E800BC}" dt="2024-04-05T18:44:53.050" v="18137" actId="20577"/>
          <ac:spMkLst>
            <pc:docMk/>
            <pc:sldMk cId="2964840906" sldId="319"/>
            <ac:spMk id="2" creationId="{11FECF25-F735-5CCE-CBEE-52168B842F3B}"/>
          </ac:spMkLst>
        </pc:spChg>
        <pc:spChg chg="mod">
          <ac:chgData name="Tiphaine ACCARY-BARBIER" userId="5ca7961e-a307-4da0-9e76-2565a9f9f858" providerId="ADAL" clId="{87588FC0-6A92-4CEF-B75C-4A5592E800BC}" dt="2024-04-06T13:18:58.308" v="19663" actId="20577"/>
          <ac:spMkLst>
            <pc:docMk/>
            <pc:sldMk cId="2964840906" sldId="319"/>
            <ac:spMk id="3" creationId="{59B7B4EB-E461-CBB4-63EA-79800119593A}"/>
          </ac:spMkLst>
        </pc:spChg>
        <pc:spChg chg="add mod">
          <ac:chgData name="Tiphaine ACCARY-BARBIER" userId="5ca7961e-a307-4da0-9e76-2565a9f9f858" providerId="ADAL" clId="{87588FC0-6A92-4CEF-B75C-4A5592E800BC}" dt="2024-04-06T13:19:23.757" v="19668" actId="20577"/>
          <ac:spMkLst>
            <pc:docMk/>
            <pc:sldMk cId="2964840906" sldId="319"/>
            <ac:spMk id="7" creationId="{8F644AA9-690F-B8B5-6571-0BC828990BA1}"/>
          </ac:spMkLst>
        </pc:spChg>
        <pc:picChg chg="add mod">
          <ac:chgData name="Tiphaine ACCARY-BARBIER" userId="5ca7961e-a307-4da0-9e76-2565a9f9f858" providerId="ADAL" clId="{87588FC0-6A92-4CEF-B75C-4A5592E800BC}" dt="2024-04-04T17:42:17.612" v="11627"/>
          <ac:picMkLst>
            <pc:docMk/>
            <pc:sldMk cId="2964840906" sldId="319"/>
            <ac:picMk id="5" creationId="{F6469B9F-D593-932A-D78D-F71C6B83DD71}"/>
          </ac:picMkLst>
        </pc:picChg>
        <pc:picChg chg="add mod">
          <ac:chgData name="Tiphaine ACCARY-BARBIER" userId="5ca7961e-a307-4da0-9e76-2565a9f9f858" providerId="ADAL" clId="{87588FC0-6A92-4CEF-B75C-4A5592E800BC}" dt="2024-04-04T17:42:17.612" v="11627"/>
          <ac:picMkLst>
            <pc:docMk/>
            <pc:sldMk cId="2964840906" sldId="319"/>
            <ac:picMk id="6" creationId="{F870046F-A530-04B7-BF85-A9B93910903E}"/>
          </ac:picMkLst>
        </pc:picChg>
        <pc:picChg chg="add mod">
          <ac:chgData name="Tiphaine ACCARY-BARBIER" userId="5ca7961e-a307-4da0-9e76-2565a9f9f858" providerId="ADAL" clId="{87588FC0-6A92-4CEF-B75C-4A5592E800BC}" dt="2024-04-04T17:42:10.167" v="11625"/>
          <ac:picMkLst>
            <pc:docMk/>
            <pc:sldMk cId="2964840906" sldId="319"/>
            <ac:picMk id="13" creationId="{C8855129-B128-3F27-C92F-4E3083CA8959}"/>
          </ac:picMkLst>
        </pc:picChg>
      </pc:sldChg>
      <pc:sldChg chg="addSp delSp add del mod setBg">
        <pc:chgData name="Tiphaine ACCARY-BARBIER" userId="5ca7961e-a307-4da0-9e76-2565a9f9f858" providerId="ADAL" clId="{87588FC0-6A92-4CEF-B75C-4A5592E800BC}" dt="2024-04-04T18:41:23.885" v="14066" actId="47"/>
        <pc:sldMkLst>
          <pc:docMk/>
          <pc:sldMk cId="1673393095" sldId="320"/>
        </pc:sldMkLst>
        <pc:picChg chg="add del">
          <ac:chgData name="Tiphaine ACCARY-BARBIER" userId="5ca7961e-a307-4da0-9e76-2565a9f9f858" providerId="ADAL" clId="{87588FC0-6A92-4CEF-B75C-4A5592E800BC}" dt="2024-04-04T18:41:18.376" v="14065" actId="478"/>
          <ac:picMkLst>
            <pc:docMk/>
            <pc:sldMk cId="1673393095" sldId="320"/>
            <ac:picMk id="11" creationId="{D27C0090-B346-678F-5897-DF9B77DF02B6}"/>
          </ac:picMkLst>
        </pc:picChg>
      </pc:sldChg>
      <pc:sldChg chg="addSp delSp modSp add mod setBg delAnim">
        <pc:chgData name="Tiphaine ACCARY-BARBIER" userId="5ca7961e-a307-4da0-9e76-2565a9f9f858" providerId="ADAL" clId="{87588FC0-6A92-4CEF-B75C-4A5592E800BC}" dt="2024-04-10T11:30:42.688" v="22319" actId="313"/>
        <pc:sldMkLst>
          <pc:docMk/>
          <pc:sldMk cId="3890898276" sldId="320"/>
        </pc:sldMkLst>
        <pc:spChg chg="del">
          <ac:chgData name="Tiphaine ACCARY-BARBIER" userId="5ca7961e-a307-4da0-9e76-2565a9f9f858" providerId="ADAL" clId="{87588FC0-6A92-4CEF-B75C-4A5592E800BC}" dt="2024-04-04T18:44:53.912" v="14101" actId="478"/>
          <ac:spMkLst>
            <pc:docMk/>
            <pc:sldMk cId="3890898276" sldId="320"/>
            <ac:spMk id="3" creationId="{611AA7F0-6D1F-70E1-08D6-0A61D2884366}"/>
          </ac:spMkLst>
        </pc:spChg>
        <pc:spChg chg="mod">
          <ac:chgData name="Tiphaine ACCARY-BARBIER" userId="5ca7961e-a307-4da0-9e76-2565a9f9f858" providerId="ADAL" clId="{87588FC0-6A92-4CEF-B75C-4A5592E800BC}" dt="2024-04-06T16:47:14.645" v="22251" actId="114"/>
          <ac:spMkLst>
            <pc:docMk/>
            <pc:sldMk cId="3890898276" sldId="320"/>
            <ac:spMk id="4" creationId="{8E086CC8-E419-E611-5E67-7A4BDBC1705F}"/>
          </ac:spMkLst>
        </pc:spChg>
        <pc:spChg chg="add mod">
          <ac:chgData name="Tiphaine ACCARY-BARBIER" userId="5ca7961e-a307-4da0-9e76-2565a9f9f858" providerId="ADAL" clId="{87588FC0-6A92-4CEF-B75C-4A5592E800BC}" dt="2024-04-04T18:44:53.912" v="14101" actId="478"/>
          <ac:spMkLst>
            <pc:docMk/>
            <pc:sldMk cId="3890898276" sldId="320"/>
            <ac:spMk id="8" creationId="{31897C2B-CE3C-BE73-F181-73829C78B0E9}"/>
          </ac:spMkLst>
        </pc:spChg>
        <pc:spChg chg="add mod">
          <ac:chgData name="Tiphaine ACCARY-BARBIER" userId="5ca7961e-a307-4da0-9e76-2565a9f9f858" providerId="ADAL" clId="{87588FC0-6A92-4CEF-B75C-4A5592E800BC}" dt="2024-04-10T11:30:42.688" v="22319" actId="313"/>
          <ac:spMkLst>
            <pc:docMk/>
            <pc:sldMk cId="3890898276" sldId="320"/>
            <ac:spMk id="9" creationId="{BC119709-6258-0B50-8D0F-8F942442D89D}"/>
          </ac:spMkLst>
        </pc:spChg>
        <pc:picChg chg="add mod">
          <ac:chgData name="Tiphaine ACCARY-BARBIER" userId="5ca7961e-a307-4da0-9e76-2565a9f9f858" providerId="ADAL" clId="{87588FC0-6A92-4CEF-B75C-4A5592E800BC}" dt="2024-04-05T19:15:41.441" v="18746"/>
          <ac:picMkLst>
            <pc:docMk/>
            <pc:sldMk cId="3890898276" sldId="320"/>
            <ac:picMk id="2" creationId="{A86EA849-8E30-A54E-8C1B-4293AD58DD62}"/>
          </ac:picMkLst>
        </pc:picChg>
        <pc:picChg chg="del">
          <ac:chgData name="Tiphaine ACCARY-BARBIER" userId="5ca7961e-a307-4da0-9e76-2565a9f9f858" providerId="ADAL" clId="{87588FC0-6A92-4CEF-B75C-4A5592E800BC}" dt="2024-04-04T18:44:13.110" v="14096" actId="478"/>
          <ac:picMkLst>
            <pc:docMk/>
            <pc:sldMk cId="3890898276" sldId="320"/>
            <ac:picMk id="2" creationId="{EC8EF655-AF6C-BE35-C33B-6B55ED86C305}"/>
          </ac:picMkLst>
        </pc:picChg>
        <pc:picChg chg="add mod">
          <ac:chgData name="Tiphaine ACCARY-BARBIER" userId="5ca7961e-a307-4da0-9e76-2565a9f9f858" providerId="ADAL" clId="{87588FC0-6A92-4CEF-B75C-4A5592E800BC}" dt="2024-04-05T19:15:53.460" v="18747"/>
          <ac:picMkLst>
            <pc:docMk/>
            <pc:sldMk cId="3890898276" sldId="320"/>
            <ac:picMk id="3" creationId="{75597389-8235-5434-56C9-605B94B13B61}"/>
          </ac:picMkLst>
        </pc:picChg>
        <pc:picChg chg="del">
          <ac:chgData name="Tiphaine ACCARY-BARBIER" userId="5ca7961e-a307-4da0-9e76-2565a9f9f858" providerId="ADAL" clId="{87588FC0-6A92-4CEF-B75C-4A5592E800BC}" dt="2024-04-04T18:55:18.034" v="14840" actId="21"/>
          <ac:picMkLst>
            <pc:docMk/>
            <pc:sldMk cId="3890898276" sldId="320"/>
            <ac:picMk id="7" creationId="{05D4199F-47B8-9CB8-49BC-E9F04EF45B8F}"/>
          </ac:picMkLst>
        </pc:picChg>
        <pc:picChg chg="add del mod">
          <ac:chgData name="Tiphaine ACCARY-BARBIER" userId="5ca7961e-a307-4da0-9e76-2565a9f9f858" providerId="ADAL" clId="{87588FC0-6A92-4CEF-B75C-4A5592E800BC}" dt="2024-04-05T19:10:38.325" v="18696" actId="478"/>
          <ac:picMkLst>
            <pc:docMk/>
            <pc:sldMk cId="3890898276" sldId="320"/>
            <ac:picMk id="10" creationId="{01D4850C-2CAF-869D-2145-A4AF94CFA2C6}"/>
          </ac:picMkLst>
        </pc:picChg>
        <pc:picChg chg="add del mod">
          <ac:chgData name="Tiphaine ACCARY-BARBIER" userId="5ca7961e-a307-4da0-9e76-2565a9f9f858" providerId="ADAL" clId="{87588FC0-6A92-4CEF-B75C-4A5592E800BC}" dt="2024-04-04T18:57:16.576" v="14982" actId="478"/>
          <ac:picMkLst>
            <pc:docMk/>
            <pc:sldMk cId="3890898276" sldId="320"/>
            <ac:picMk id="11" creationId="{15459357-F860-F2DF-E8A3-4BC4C7F62378}"/>
          </ac:picMkLst>
        </pc:picChg>
        <pc:picChg chg="add mod">
          <ac:chgData name="Tiphaine ACCARY-BARBIER" userId="5ca7961e-a307-4da0-9e76-2565a9f9f858" providerId="ADAL" clId="{87588FC0-6A92-4CEF-B75C-4A5592E800BC}" dt="2024-04-05T19:14:08.451" v="18743" actId="1035"/>
          <ac:picMkLst>
            <pc:docMk/>
            <pc:sldMk cId="3890898276" sldId="320"/>
            <ac:picMk id="12" creationId="{43E39216-B016-2BFC-CBE7-AD3240ADA9F9}"/>
          </ac:picMkLst>
        </pc:picChg>
      </pc:sldChg>
      <pc:sldChg chg="addSp delSp modSp new mod setBg">
        <pc:chgData name="Tiphaine ACCARY-BARBIER" userId="5ca7961e-a307-4da0-9e76-2565a9f9f858" providerId="ADAL" clId="{87588FC0-6A92-4CEF-B75C-4A5592E800BC}" dt="2024-04-06T16:31:55.856" v="22185" actId="6549"/>
        <pc:sldMkLst>
          <pc:docMk/>
          <pc:sldMk cId="2599839817" sldId="321"/>
        </pc:sldMkLst>
        <pc:spChg chg="mod">
          <ac:chgData name="Tiphaine ACCARY-BARBIER" userId="5ca7961e-a307-4da0-9e76-2565a9f9f858" providerId="ADAL" clId="{87588FC0-6A92-4CEF-B75C-4A5592E800BC}" dt="2024-04-06T16:31:55.856" v="22185" actId="6549"/>
          <ac:spMkLst>
            <pc:docMk/>
            <pc:sldMk cId="2599839817" sldId="321"/>
            <ac:spMk id="2" creationId="{4D5743C1-09D3-0386-DF27-3EDB89A5B7A4}"/>
          </ac:spMkLst>
        </pc:spChg>
        <pc:spChg chg="del">
          <ac:chgData name="Tiphaine ACCARY-BARBIER" userId="5ca7961e-a307-4da0-9e76-2565a9f9f858" providerId="ADAL" clId="{87588FC0-6A92-4CEF-B75C-4A5592E800BC}" dt="2024-04-06T16:23:24.114" v="22082"/>
          <ac:spMkLst>
            <pc:docMk/>
            <pc:sldMk cId="2599839817" sldId="321"/>
            <ac:spMk id="3" creationId="{B2346E7E-91B7-E3B8-5A90-BD888CECCEC1}"/>
          </ac:spMkLst>
        </pc:spChg>
        <pc:spChg chg="mod ord">
          <ac:chgData name="Tiphaine ACCARY-BARBIER" userId="5ca7961e-a307-4da0-9e76-2565a9f9f858" providerId="ADAL" clId="{87588FC0-6A92-4CEF-B75C-4A5592E800BC}" dt="2024-04-06T16:31:36.114" v="22179" actId="26606"/>
          <ac:spMkLst>
            <pc:docMk/>
            <pc:sldMk cId="2599839817" sldId="321"/>
            <ac:spMk id="4" creationId="{83A5864D-9DDA-654E-5C72-FDCA34E87E90}"/>
          </ac:spMkLst>
        </pc:spChg>
        <pc:spChg chg="add mod">
          <ac:chgData name="Tiphaine ACCARY-BARBIER" userId="5ca7961e-a307-4da0-9e76-2565a9f9f858" providerId="ADAL" clId="{87588FC0-6A92-4CEF-B75C-4A5592E800BC}" dt="2024-04-06T16:31:42.348" v="22182" actId="403"/>
          <ac:spMkLst>
            <pc:docMk/>
            <pc:sldMk cId="2599839817" sldId="321"/>
            <ac:spMk id="10" creationId="{5DAE1F56-CC34-8817-9324-95BEA2CA866F}"/>
          </ac:spMkLst>
        </pc:spChg>
        <pc:spChg chg="add">
          <ac:chgData name="Tiphaine ACCARY-BARBIER" userId="5ca7961e-a307-4da0-9e76-2565a9f9f858" providerId="ADAL" clId="{87588FC0-6A92-4CEF-B75C-4A5592E800BC}" dt="2024-04-06T16:31:36.114" v="22179" actId="26606"/>
          <ac:spMkLst>
            <pc:docMk/>
            <pc:sldMk cId="2599839817" sldId="321"/>
            <ac:spMk id="15" creationId="{B210AC1D-4063-4C6E-9528-FA9C4C0C18E6}"/>
          </ac:spMkLst>
        </pc:spChg>
        <pc:spChg chg="add">
          <ac:chgData name="Tiphaine ACCARY-BARBIER" userId="5ca7961e-a307-4da0-9e76-2565a9f9f858" providerId="ADAL" clId="{87588FC0-6A92-4CEF-B75C-4A5592E800BC}" dt="2024-04-06T16:31:36.114" v="22179" actId="26606"/>
          <ac:spMkLst>
            <pc:docMk/>
            <pc:sldMk cId="2599839817" sldId="321"/>
            <ac:spMk id="17" creationId="{02F8C595-E68C-4306-AED8-DC7826A0A506}"/>
          </ac:spMkLst>
        </pc:spChg>
        <pc:picChg chg="add del mod">
          <ac:chgData name="Tiphaine ACCARY-BARBIER" userId="5ca7961e-a307-4da0-9e76-2565a9f9f858" providerId="ADAL" clId="{87588FC0-6A92-4CEF-B75C-4A5592E800BC}" dt="2024-04-06T16:28:50.148" v="22090" actId="478"/>
          <ac:picMkLst>
            <pc:docMk/>
            <pc:sldMk cId="2599839817" sldId="321"/>
            <ac:picMk id="6" creationId="{08E5AA4E-40F0-CAF8-1226-57134153C209}"/>
          </ac:picMkLst>
        </pc:picChg>
        <pc:picChg chg="add mod">
          <ac:chgData name="Tiphaine ACCARY-BARBIER" userId="5ca7961e-a307-4da0-9e76-2565a9f9f858" providerId="ADAL" clId="{87588FC0-6A92-4CEF-B75C-4A5592E800BC}" dt="2024-04-06T16:31:36.114" v="22179" actId="26606"/>
          <ac:picMkLst>
            <pc:docMk/>
            <pc:sldMk cId="2599839817" sldId="321"/>
            <ac:picMk id="8" creationId="{3E0AF9FB-B726-8BCF-52BF-5035E8C9D7A6}"/>
          </ac:picMkLst>
        </pc:picChg>
      </pc:sldChg>
      <pc:sldChg chg="addSp delSp modSp add mod setBg">
        <pc:chgData name="Tiphaine ACCARY-BARBIER" userId="5ca7961e-a307-4da0-9e76-2565a9f9f858" providerId="ADAL" clId="{87588FC0-6A92-4CEF-B75C-4A5592E800BC}" dt="2024-04-06T16:41:00.260" v="22217" actId="27636"/>
        <pc:sldMkLst>
          <pc:docMk/>
          <pc:sldMk cId="3720506884" sldId="322"/>
        </pc:sldMkLst>
        <pc:spChg chg="mod">
          <ac:chgData name="Tiphaine ACCARY-BARBIER" userId="5ca7961e-a307-4da0-9e76-2565a9f9f858" providerId="ADAL" clId="{87588FC0-6A92-4CEF-B75C-4A5592E800BC}" dt="2024-04-06T16:41:00.260" v="22217" actId="27636"/>
          <ac:spMkLst>
            <pc:docMk/>
            <pc:sldMk cId="3720506884" sldId="322"/>
            <ac:spMk id="4" creationId="{8E086CC8-E419-E611-5E67-7A4BDBC1705F}"/>
          </ac:spMkLst>
        </pc:spChg>
        <pc:spChg chg="add del mod">
          <ac:chgData name="Tiphaine ACCARY-BARBIER" userId="5ca7961e-a307-4da0-9e76-2565a9f9f858" providerId="ADAL" clId="{87588FC0-6A92-4CEF-B75C-4A5592E800BC}" dt="2024-04-05T19:41:03.481" v="19113" actId="478"/>
          <ac:spMkLst>
            <pc:docMk/>
            <pc:sldMk cId="3720506884" sldId="322"/>
            <ac:spMk id="5" creationId="{A72CE843-ED2E-2899-34DA-25ACB6121CD8}"/>
          </ac:spMkLst>
        </pc:spChg>
        <pc:spChg chg="mod">
          <ac:chgData name="Tiphaine ACCARY-BARBIER" userId="5ca7961e-a307-4da0-9e76-2565a9f9f858" providerId="ADAL" clId="{87588FC0-6A92-4CEF-B75C-4A5592E800BC}" dt="2024-04-06T15:04:45.206" v="20655" actId="115"/>
          <ac:spMkLst>
            <pc:docMk/>
            <pc:sldMk cId="3720506884" sldId="322"/>
            <ac:spMk id="7" creationId="{B8FE6B27-494F-C3D1-E9BC-4E0B66C8C239}"/>
          </ac:spMkLst>
        </pc:spChg>
        <pc:graphicFrameChg chg="add mod modGraphic">
          <ac:chgData name="Tiphaine ACCARY-BARBIER" userId="5ca7961e-a307-4da0-9e76-2565a9f9f858" providerId="ADAL" clId="{87588FC0-6A92-4CEF-B75C-4A5592E800BC}" dt="2024-04-06T14:52:09.020" v="19952" actId="20577"/>
          <ac:graphicFrameMkLst>
            <pc:docMk/>
            <pc:sldMk cId="3720506884" sldId="322"/>
            <ac:graphicFrameMk id="3" creationId="{EF0A5B2C-B054-31F1-8170-D8F12294B619}"/>
          </ac:graphicFrameMkLst>
        </pc:graphicFrameChg>
        <pc:picChg chg="mod">
          <ac:chgData name="Tiphaine ACCARY-BARBIER" userId="5ca7961e-a307-4da0-9e76-2565a9f9f858" providerId="ADAL" clId="{87588FC0-6A92-4CEF-B75C-4A5592E800BC}" dt="2024-04-06T16:12:40.354" v="21898"/>
          <ac:picMkLst>
            <pc:docMk/>
            <pc:sldMk cId="3720506884" sldId="322"/>
            <ac:picMk id="10" creationId="{22439007-A5D4-7F14-9B76-16BFEC8618B7}"/>
          </ac:picMkLst>
        </pc:picChg>
      </pc:sldChg>
      <pc:sldChg chg="addSp delSp modSp add mod">
        <pc:chgData name="Tiphaine ACCARY-BARBIER" userId="5ca7961e-a307-4da0-9e76-2565a9f9f858" providerId="ADAL" clId="{87588FC0-6A92-4CEF-B75C-4A5592E800BC}" dt="2024-04-06T16:40:55.918" v="22215" actId="27636"/>
        <pc:sldMkLst>
          <pc:docMk/>
          <pc:sldMk cId="1973521011" sldId="323"/>
        </pc:sldMkLst>
        <pc:spChg chg="mod">
          <ac:chgData name="Tiphaine ACCARY-BARBIER" userId="5ca7961e-a307-4da0-9e76-2565a9f9f858" providerId="ADAL" clId="{87588FC0-6A92-4CEF-B75C-4A5592E800BC}" dt="2024-04-06T16:40:55.918" v="22215" actId="27636"/>
          <ac:spMkLst>
            <pc:docMk/>
            <pc:sldMk cId="1973521011" sldId="323"/>
            <ac:spMk id="4" creationId="{8E086CC8-E419-E611-5E67-7A4BDBC1705F}"/>
          </ac:spMkLst>
        </pc:spChg>
        <pc:spChg chg="mod">
          <ac:chgData name="Tiphaine ACCARY-BARBIER" userId="5ca7961e-a307-4da0-9e76-2565a9f9f858" providerId="ADAL" clId="{87588FC0-6A92-4CEF-B75C-4A5592E800BC}" dt="2024-04-06T15:04:49.441" v="20656" actId="115"/>
          <ac:spMkLst>
            <pc:docMk/>
            <pc:sldMk cId="1973521011" sldId="323"/>
            <ac:spMk id="7" creationId="{B8FE6B27-494F-C3D1-E9BC-4E0B66C8C239}"/>
          </ac:spMkLst>
        </pc:spChg>
        <pc:graphicFrameChg chg="mod modGraphic">
          <ac:chgData name="Tiphaine ACCARY-BARBIER" userId="5ca7961e-a307-4da0-9e76-2565a9f9f858" providerId="ADAL" clId="{87588FC0-6A92-4CEF-B75C-4A5592E800BC}" dt="2024-04-06T14:53:03.395" v="19997" actId="20577"/>
          <ac:graphicFrameMkLst>
            <pc:docMk/>
            <pc:sldMk cId="1973521011" sldId="323"/>
            <ac:graphicFrameMk id="3" creationId="{EF0A5B2C-B054-31F1-8170-D8F12294B619}"/>
          </ac:graphicFrameMkLst>
        </pc:graphicFrameChg>
        <pc:picChg chg="add mod">
          <ac:chgData name="Tiphaine ACCARY-BARBIER" userId="5ca7961e-a307-4da0-9e76-2565a9f9f858" providerId="ADAL" clId="{87588FC0-6A92-4CEF-B75C-4A5592E800BC}" dt="2024-04-06T16:12:46.526" v="21900"/>
          <ac:picMkLst>
            <pc:docMk/>
            <pc:sldMk cId="1973521011" sldId="323"/>
            <ac:picMk id="5" creationId="{16EE53C3-9336-2375-C1BC-7AE40D7B4B31}"/>
          </ac:picMkLst>
        </pc:picChg>
        <pc:picChg chg="del">
          <ac:chgData name="Tiphaine ACCARY-BARBIER" userId="5ca7961e-a307-4da0-9e76-2565a9f9f858" providerId="ADAL" clId="{87588FC0-6A92-4CEF-B75C-4A5592E800BC}" dt="2024-04-06T16:12:46.041" v="21899" actId="478"/>
          <ac:picMkLst>
            <pc:docMk/>
            <pc:sldMk cId="1973521011" sldId="323"/>
            <ac:picMk id="10" creationId="{22439007-A5D4-7F14-9B76-16BFEC8618B7}"/>
          </ac:picMkLst>
        </pc:picChg>
      </pc:sldChg>
      <pc:sldChg chg="addSp delSp modSp add mod">
        <pc:chgData name="Tiphaine ACCARY-BARBIER" userId="5ca7961e-a307-4da0-9e76-2565a9f9f858" providerId="ADAL" clId="{87588FC0-6A92-4CEF-B75C-4A5592E800BC}" dt="2024-04-06T16:41:41.618" v="22229" actId="6549"/>
        <pc:sldMkLst>
          <pc:docMk/>
          <pc:sldMk cId="303075692" sldId="324"/>
        </pc:sldMkLst>
        <pc:spChg chg="mod">
          <ac:chgData name="Tiphaine ACCARY-BARBIER" userId="5ca7961e-a307-4da0-9e76-2565a9f9f858" providerId="ADAL" clId="{87588FC0-6A92-4CEF-B75C-4A5592E800BC}" dt="2024-04-06T16:41:41.618" v="22229" actId="6549"/>
          <ac:spMkLst>
            <pc:docMk/>
            <pc:sldMk cId="303075692" sldId="324"/>
            <ac:spMk id="4" creationId="{8E086CC8-E419-E611-5E67-7A4BDBC1705F}"/>
          </ac:spMkLst>
        </pc:spChg>
        <pc:spChg chg="mod">
          <ac:chgData name="Tiphaine ACCARY-BARBIER" userId="5ca7961e-a307-4da0-9e76-2565a9f9f858" providerId="ADAL" clId="{87588FC0-6A92-4CEF-B75C-4A5592E800BC}" dt="2024-04-06T15:04:58.770" v="20659" actId="27636"/>
          <ac:spMkLst>
            <pc:docMk/>
            <pc:sldMk cId="303075692" sldId="324"/>
            <ac:spMk id="7" creationId="{B8FE6B27-494F-C3D1-E9BC-4E0B66C8C239}"/>
          </ac:spMkLst>
        </pc:spChg>
        <pc:graphicFrameChg chg="mod modGraphic">
          <ac:chgData name="Tiphaine ACCARY-BARBIER" userId="5ca7961e-a307-4da0-9e76-2565a9f9f858" providerId="ADAL" clId="{87588FC0-6A92-4CEF-B75C-4A5592E800BC}" dt="2024-04-06T15:05:17.995" v="20666" actId="1036"/>
          <ac:graphicFrameMkLst>
            <pc:docMk/>
            <pc:sldMk cId="303075692" sldId="324"/>
            <ac:graphicFrameMk id="3" creationId="{EF0A5B2C-B054-31F1-8170-D8F12294B619}"/>
          </ac:graphicFrameMkLst>
        </pc:graphicFrameChg>
        <pc:picChg chg="add mod">
          <ac:chgData name="Tiphaine ACCARY-BARBIER" userId="5ca7961e-a307-4da0-9e76-2565a9f9f858" providerId="ADAL" clId="{87588FC0-6A92-4CEF-B75C-4A5592E800BC}" dt="2024-04-06T16:12:50.915" v="21902"/>
          <ac:picMkLst>
            <pc:docMk/>
            <pc:sldMk cId="303075692" sldId="324"/>
            <ac:picMk id="5" creationId="{B868400A-7C15-0224-0D06-860B2DECEB93}"/>
          </ac:picMkLst>
        </pc:picChg>
        <pc:picChg chg="del">
          <ac:chgData name="Tiphaine ACCARY-BARBIER" userId="5ca7961e-a307-4da0-9e76-2565a9f9f858" providerId="ADAL" clId="{87588FC0-6A92-4CEF-B75C-4A5592E800BC}" dt="2024-04-06T16:12:50.469" v="21901" actId="478"/>
          <ac:picMkLst>
            <pc:docMk/>
            <pc:sldMk cId="303075692" sldId="324"/>
            <ac:picMk id="10" creationId="{22439007-A5D4-7F14-9B76-16BFEC8618B7}"/>
          </ac:picMkLst>
        </pc:picChg>
      </pc:sldChg>
      <pc:sldChg chg="add del">
        <pc:chgData name="Tiphaine ACCARY-BARBIER" userId="5ca7961e-a307-4da0-9e76-2565a9f9f858" providerId="ADAL" clId="{87588FC0-6A92-4CEF-B75C-4A5592E800BC}" dt="2024-04-05T20:37:52.882" v="19569" actId="47"/>
        <pc:sldMkLst>
          <pc:docMk/>
          <pc:sldMk cId="2975706202" sldId="325"/>
        </pc:sldMkLst>
      </pc:sldChg>
      <pc:sldChg chg="addSp delSp modSp add mod ord">
        <pc:chgData name="Tiphaine ACCARY-BARBIER" userId="5ca7961e-a307-4da0-9e76-2565a9f9f858" providerId="ADAL" clId="{87588FC0-6A92-4CEF-B75C-4A5592E800BC}" dt="2024-04-06T16:41:59.416" v="22230" actId="404"/>
        <pc:sldMkLst>
          <pc:docMk/>
          <pc:sldMk cId="3008015669" sldId="325"/>
        </pc:sldMkLst>
        <pc:spChg chg="mod">
          <ac:chgData name="Tiphaine ACCARY-BARBIER" userId="5ca7961e-a307-4da0-9e76-2565a9f9f858" providerId="ADAL" clId="{87588FC0-6A92-4CEF-B75C-4A5592E800BC}" dt="2024-04-06T16:41:59.416" v="22230" actId="404"/>
          <ac:spMkLst>
            <pc:docMk/>
            <pc:sldMk cId="3008015669" sldId="325"/>
            <ac:spMk id="4" creationId="{8E086CC8-E419-E611-5E67-7A4BDBC1705F}"/>
          </ac:spMkLst>
        </pc:spChg>
        <pc:spChg chg="mod">
          <ac:chgData name="Tiphaine ACCARY-BARBIER" userId="5ca7961e-a307-4da0-9e76-2565a9f9f858" providerId="ADAL" clId="{87588FC0-6A92-4CEF-B75C-4A5592E800BC}" dt="2024-04-06T16:07:54.224" v="21694" actId="20577"/>
          <ac:spMkLst>
            <pc:docMk/>
            <pc:sldMk cId="3008015669" sldId="325"/>
            <ac:spMk id="7" creationId="{B8FE6B27-494F-C3D1-E9BC-4E0B66C8C239}"/>
          </ac:spMkLst>
        </pc:spChg>
        <pc:graphicFrameChg chg="mod modGraphic">
          <ac:chgData name="Tiphaine ACCARY-BARBIER" userId="5ca7961e-a307-4da0-9e76-2565a9f9f858" providerId="ADAL" clId="{87588FC0-6A92-4CEF-B75C-4A5592E800BC}" dt="2024-04-06T16:07:34.708" v="21691" actId="14100"/>
          <ac:graphicFrameMkLst>
            <pc:docMk/>
            <pc:sldMk cId="3008015669" sldId="325"/>
            <ac:graphicFrameMk id="3" creationId="{EF0A5B2C-B054-31F1-8170-D8F12294B619}"/>
          </ac:graphicFrameMkLst>
        </pc:graphicFrameChg>
        <pc:picChg chg="add mod">
          <ac:chgData name="Tiphaine ACCARY-BARBIER" userId="5ca7961e-a307-4da0-9e76-2565a9f9f858" providerId="ADAL" clId="{87588FC0-6A92-4CEF-B75C-4A5592E800BC}" dt="2024-04-06T16:39:42.591" v="22186"/>
          <ac:picMkLst>
            <pc:docMk/>
            <pc:sldMk cId="3008015669" sldId="325"/>
            <ac:picMk id="5" creationId="{174A825B-9768-EC43-2D16-7F714EE6F3CC}"/>
          </ac:picMkLst>
        </pc:picChg>
        <pc:picChg chg="del">
          <ac:chgData name="Tiphaine ACCARY-BARBIER" userId="5ca7961e-a307-4da0-9e76-2565a9f9f858" providerId="ADAL" clId="{87588FC0-6A92-4CEF-B75C-4A5592E800BC}" dt="2024-04-06T16:12:01.025" v="21895" actId="478"/>
          <ac:picMkLst>
            <pc:docMk/>
            <pc:sldMk cId="3008015669" sldId="325"/>
            <ac:picMk id="10" creationId="{22439007-A5D4-7F14-9B76-16BFEC8618B7}"/>
          </ac:picMkLst>
        </pc:picChg>
      </pc:sldChg>
      <pc:sldChg chg="addSp delSp modSp add mod">
        <pc:chgData name="Tiphaine ACCARY-BARBIER" userId="5ca7961e-a307-4da0-9e76-2565a9f9f858" providerId="ADAL" clId="{87588FC0-6A92-4CEF-B75C-4A5592E800BC}" dt="2024-04-06T16:40:49.958" v="22213" actId="27636"/>
        <pc:sldMkLst>
          <pc:docMk/>
          <pc:sldMk cId="1171892681" sldId="326"/>
        </pc:sldMkLst>
        <pc:spChg chg="mod">
          <ac:chgData name="Tiphaine ACCARY-BARBIER" userId="5ca7961e-a307-4da0-9e76-2565a9f9f858" providerId="ADAL" clId="{87588FC0-6A92-4CEF-B75C-4A5592E800BC}" dt="2024-04-06T16:40:49.958" v="22213" actId="27636"/>
          <ac:spMkLst>
            <pc:docMk/>
            <pc:sldMk cId="1171892681" sldId="326"/>
            <ac:spMk id="4" creationId="{8E086CC8-E419-E611-5E67-7A4BDBC1705F}"/>
          </ac:spMkLst>
        </pc:spChg>
        <pc:spChg chg="mod">
          <ac:chgData name="Tiphaine ACCARY-BARBIER" userId="5ca7961e-a307-4da0-9e76-2565a9f9f858" providerId="ADAL" clId="{87588FC0-6A92-4CEF-B75C-4A5592E800BC}" dt="2024-04-06T15:57:28.313" v="21130" actId="27636"/>
          <ac:spMkLst>
            <pc:docMk/>
            <pc:sldMk cId="1171892681" sldId="326"/>
            <ac:spMk id="7" creationId="{B8FE6B27-494F-C3D1-E9BC-4E0B66C8C239}"/>
          </ac:spMkLst>
        </pc:spChg>
        <pc:graphicFrameChg chg="del mod modGraphic">
          <ac:chgData name="Tiphaine ACCARY-BARBIER" userId="5ca7961e-a307-4da0-9e76-2565a9f9f858" providerId="ADAL" clId="{87588FC0-6A92-4CEF-B75C-4A5592E800BC}" dt="2024-04-06T15:57:39.557" v="21132" actId="478"/>
          <ac:graphicFrameMkLst>
            <pc:docMk/>
            <pc:sldMk cId="1171892681" sldId="326"/>
            <ac:graphicFrameMk id="3" creationId="{EF0A5B2C-B054-31F1-8170-D8F12294B619}"/>
          </ac:graphicFrameMkLst>
        </pc:graphicFrameChg>
        <pc:graphicFrameChg chg="add mod modGraphic">
          <ac:chgData name="Tiphaine ACCARY-BARBIER" userId="5ca7961e-a307-4da0-9e76-2565a9f9f858" providerId="ADAL" clId="{87588FC0-6A92-4CEF-B75C-4A5592E800BC}" dt="2024-04-06T15:59:32.867" v="21164" actId="14100"/>
          <ac:graphicFrameMkLst>
            <pc:docMk/>
            <pc:sldMk cId="1171892681" sldId="326"/>
            <ac:graphicFrameMk id="5" creationId="{FD1B32D7-1040-B418-B7A3-27FC72EFC5B5}"/>
          </ac:graphicFrameMkLst>
        </pc:graphicFrameChg>
        <pc:picChg chg="add mod">
          <ac:chgData name="Tiphaine ACCARY-BARBIER" userId="5ca7961e-a307-4da0-9e76-2565a9f9f858" providerId="ADAL" clId="{87588FC0-6A92-4CEF-B75C-4A5592E800BC}" dt="2024-04-06T16:12:56.382" v="21904"/>
          <ac:picMkLst>
            <pc:docMk/>
            <pc:sldMk cId="1171892681" sldId="326"/>
            <ac:picMk id="6" creationId="{B15A43CF-B5FE-2511-FE61-E8767296E601}"/>
          </ac:picMkLst>
        </pc:picChg>
        <pc:picChg chg="del">
          <ac:chgData name="Tiphaine ACCARY-BARBIER" userId="5ca7961e-a307-4da0-9e76-2565a9f9f858" providerId="ADAL" clId="{87588FC0-6A92-4CEF-B75C-4A5592E800BC}" dt="2024-04-06T16:12:55.736" v="21903" actId="478"/>
          <ac:picMkLst>
            <pc:docMk/>
            <pc:sldMk cId="1171892681" sldId="326"/>
            <ac:picMk id="10" creationId="{22439007-A5D4-7F14-9B76-16BFEC8618B7}"/>
          </ac:picMkLst>
        </pc:picChg>
      </pc:sldChg>
      <pc:sldMasterChg chg="addSp delSp modSp mod">
        <pc:chgData name="Tiphaine ACCARY-BARBIER" userId="5ca7961e-a307-4da0-9e76-2565a9f9f858" providerId="ADAL" clId="{87588FC0-6A92-4CEF-B75C-4A5592E800BC}" dt="2024-03-31T19:54:36.463" v="2980" actId="478"/>
        <pc:sldMasterMkLst>
          <pc:docMk/>
          <pc:sldMasterMk cId="1587245464" sldId="2147483648"/>
        </pc:sldMasterMkLst>
        <pc:spChg chg="mod">
          <ac:chgData name="Tiphaine ACCARY-BARBIER" userId="5ca7961e-a307-4da0-9e76-2565a9f9f858" providerId="ADAL" clId="{87588FC0-6A92-4CEF-B75C-4A5592E800BC}" dt="2024-03-31T19:52:48.080" v="2974" actId="20577"/>
          <ac:spMkLst>
            <pc:docMk/>
            <pc:sldMasterMk cId="1587245464" sldId="2147483648"/>
            <ac:spMk id="4" creationId="{56AC46C7-EBC8-8855-616D-26586CB49AE9}"/>
          </ac:spMkLst>
        </pc:spChg>
        <pc:spChg chg="add del mod">
          <ac:chgData name="Tiphaine ACCARY-BARBIER" userId="5ca7961e-a307-4da0-9e76-2565a9f9f858" providerId="ADAL" clId="{87588FC0-6A92-4CEF-B75C-4A5592E800BC}" dt="2024-03-31T19:54:36.463" v="2980" actId="478"/>
          <ac:spMkLst>
            <pc:docMk/>
            <pc:sldMasterMk cId="1587245464" sldId="2147483648"/>
            <ac:spMk id="5" creationId="{AA4CCAEB-BC9E-8344-CFCF-EAB332B9D46D}"/>
          </ac:spMkLst>
        </pc:sp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 Target="../slides/slide22.xml"/></Relationships>
</file>

<file path=ppt/diagrams/_rels/data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slide" Target="../slides/slide25.xml"/></Relationships>
</file>

<file path=ppt/diagrams/_rels/data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A76CE4-1B93-4F78-8AE9-D15BD0DEE2E9}"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BBC468B-1E1E-4D4E-B79C-F60D5C52C426}">
      <dgm:prSet/>
      <dgm:spPr/>
      <dgm:t>
        <a:bodyPr/>
        <a:lstStyle/>
        <a:p>
          <a:r>
            <a:rPr lang="fr-FR" dirty="0"/>
            <a:t>Etape 1 : </a:t>
          </a:r>
          <a:r>
            <a:rPr lang="fr-FR" dirty="0">
              <a:hlinkClick xmlns:r="http://schemas.openxmlformats.org/officeDocument/2006/relationships" r:id="rId1" action="ppaction://hlinksldjump"/>
            </a:rPr>
            <a:t>Visionner la vidéo de </a:t>
          </a:r>
          <a:r>
            <a:rPr lang="fr-FR" dirty="0" err="1">
              <a:hlinkClick xmlns:r="http://schemas.openxmlformats.org/officeDocument/2006/relationships" r:id="rId1" action="ppaction://hlinksldjump"/>
            </a:rPr>
            <a:t>demo</a:t>
          </a:r>
          <a:endParaRPr lang="fr-FR" dirty="0"/>
        </a:p>
        <a:p>
          <a:r>
            <a:rPr lang="fr-FR" i="1" dirty="0"/>
            <a:t>8mn</a:t>
          </a:r>
          <a:endParaRPr lang="en-US" i="1" dirty="0"/>
        </a:p>
      </dgm:t>
    </dgm:pt>
    <dgm:pt modelId="{602BE8B3-3B0E-4AE4-A2D3-9123801F39E0}" type="parTrans" cxnId="{EC5B5FE0-8C4B-4799-93AD-ACC84D342B4C}">
      <dgm:prSet/>
      <dgm:spPr/>
      <dgm:t>
        <a:bodyPr/>
        <a:lstStyle/>
        <a:p>
          <a:endParaRPr lang="en-US"/>
        </a:p>
      </dgm:t>
    </dgm:pt>
    <dgm:pt modelId="{1C23DA60-343D-43AD-9A7C-764CD2F4ECA6}" type="sibTrans" cxnId="{EC5B5FE0-8C4B-4799-93AD-ACC84D342B4C}">
      <dgm:prSet/>
      <dgm:spPr/>
      <dgm:t>
        <a:bodyPr/>
        <a:lstStyle/>
        <a:p>
          <a:endParaRPr lang="en-US"/>
        </a:p>
      </dgm:t>
    </dgm:pt>
    <dgm:pt modelId="{97D90457-50B5-4BCF-8B00-8C639C146C51}">
      <dgm:prSet/>
      <dgm:spPr/>
      <dgm:t>
        <a:bodyPr/>
        <a:lstStyle/>
        <a:p>
          <a:r>
            <a:rPr lang="fr-FR" dirty="0"/>
            <a:t>Etape 2 : </a:t>
          </a:r>
          <a:r>
            <a:rPr lang="fr-FR" dirty="0">
              <a:hlinkClick xmlns:r="http://schemas.openxmlformats.org/officeDocument/2006/relationships" r:id="rId2" action="ppaction://hlinksldjump"/>
            </a:rPr>
            <a:t>A vous de jouer</a:t>
          </a:r>
          <a:endParaRPr lang="fr-FR" dirty="0"/>
        </a:p>
        <a:p>
          <a:r>
            <a:rPr lang="fr-FR" i="1" dirty="0"/>
            <a:t>10mn max</a:t>
          </a:r>
          <a:endParaRPr lang="en-US" i="1" dirty="0"/>
        </a:p>
      </dgm:t>
    </dgm:pt>
    <dgm:pt modelId="{27D785DC-0BFF-487A-9963-9EFA47EB41F2}" type="parTrans" cxnId="{B1786334-1A00-4B51-B32A-173690C621E4}">
      <dgm:prSet/>
      <dgm:spPr/>
      <dgm:t>
        <a:bodyPr/>
        <a:lstStyle/>
        <a:p>
          <a:endParaRPr lang="en-US"/>
        </a:p>
      </dgm:t>
    </dgm:pt>
    <dgm:pt modelId="{45445FF8-8584-4DC4-ADBD-4CDFAE6E591E}" type="sibTrans" cxnId="{B1786334-1A00-4B51-B32A-173690C621E4}">
      <dgm:prSet/>
      <dgm:spPr/>
      <dgm:t>
        <a:bodyPr/>
        <a:lstStyle/>
        <a:p>
          <a:endParaRPr lang="en-US"/>
        </a:p>
      </dgm:t>
    </dgm:pt>
    <dgm:pt modelId="{5EA85547-4F9E-408D-89EE-87A4D491C2CF}" type="pres">
      <dgm:prSet presAssocID="{4DA76CE4-1B93-4F78-8AE9-D15BD0DEE2E9}" presName="hierChild1" presStyleCnt="0">
        <dgm:presLayoutVars>
          <dgm:chPref val="1"/>
          <dgm:dir/>
          <dgm:animOne val="branch"/>
          <dgm:animLvl val="lvl"/>
          <dgm:resizeHandles/>
        </dgm:presLayoutVars>
      </dgm:prSet>
      <dgm:spPr/>
    </dgm:pt>
    <dgm:pt modelId="{380E9113-6F79-45A2-8BEE-8377EF20C18D}" type="pres">
      <dgm:prSet presAssocID="{5BBC468B-1E1E-4D4E-B79C-F60D5C52C426}" presName="hierRoot1" presStyleCnt="0"/>
      <dgm:spPr/>
    </dgm:pt>
    <dgm:pt modelId="{E3F276A4-059C-4A1F-B38C-B25D79F57C1B}" type="pres">
      <dgm:prSet presAssocID="{5BBC468B-1E1E-4D4E-B79C-F60D5C52C426}" presName="composite" presStyleCnt="0"/>
      <dgm:spPr/>
    </dgm:pt>
    <dgm:pt modelId="{A522941A-8848-4CB9-BF89-4CDCEDEEC3FF}" type="pres">
      <dgm:prSet presAssocID="{5BBC468B-1E1E-4D4E-B79C-F60D5C52C426}" presName="background" presStyleLbl="node0" presStyleIdx="0" presStyleCnt="2"/>
      <dgm:spPr>
        <a:solidFill>
          <a:schemeClr val="accent2"/>
        </a:solidFill>
      </dgm:spPr>
    </dgm:pt>
    <dgm:pt modelId="{B9234B59-8CCA-4B05-8B2B-7712F2EB743B}" type="pres">
      <dgm:prSet presAssocID="{5BBC468B-1E1E-4D4E-B79C-F60D5C52C426}" presName="text" presStyleLbl="fgAcc0" presStyleIdx="0" presStyleCnt="2">
        <dgm:presLayoutVars>
          <dgm:chPref val="3"/>
        </dgm:presLayoutVars>
      </dgm:prSet>
      <dgm:spPr/>
    </dgm:pt>
    <dgm:pt modelId="{CC1680E8-9E56-4425-8405-2B8D1A5A2587}" type="pres">
      <dgm:prSet presAssocID="{5BBC468B-1E1E-4D4E-B79C-F60D5C52C426}" presName="hierChild2" presStyleCnt="0"/>
      <dgm:spPr/>
    </dgm:pt>
    <dgm:pt modelId="{CF781D74-B682-4FF6-A625-EC925D946BFB}" type="pres">
      <dgm:prSet presAssocID="{97D90457-50B5-4BCF-8B00-8C639C146C51}" presName="hierRoot1" presStyleCnt="0"/>
      <dgm:spPr/>
    </dgm:pt>
    <dgm:pt modelId="{ACD4642C-A478-41A6-A799-5BD25FF03E3F}" type="pres">
      <dgm:prSet presAssocID="{97D90457-50B5-4BCF-8B00-8C639C146C51}" presName="composite" presStyleCnt="0"/>
      <dgm:spPr/>
    </dgm:pt>
    <dgm:pt modelId="{D4EC42DD-4858-44A9-8400-8EB9A40BBD64}" type="pres">
      <dgm:prSet presAssocID="{97D90457-50B5-4BCF-8B00-8C639C146C51}" presName="background" presStyleLbl="node0" presStyleIdx="1" presStyleCnt="2"/>
      <dgm:spPr>
        <a:solidFill>
          <a:schemeClr val="accent2"/>
        </a:solidFill>
      </dgm:spPr>
    </dgm:pt>
    <dgm:pt modelId="{D46A9A43-4CAC-45AF-9F72-A98F0370949A}" type="pres">
      <dgm:prSet presAssocID="{97D90457-50B5-4BCF-8B00-8C639C146C51}" presName="text" presStyleLbl="fgAcc0" presStyleIdx="1" presStyleCnt="2">
        <dgm:presLayoutVars>
          <dgm:chPref val="3"/>
        </dgm:presLayoutVars>
      </dgm:prSet>
      <dgm:spPr/>
    </dgm:pt>
    <dgm:pt modelId="{EA0227CB-6C5E-412E-9E6E-4544E37ADDE2}" type="pres">
      <dgm:prSet presAssocID="{97D90457-50B5-4BCF-8B00-8C639C146C51}" presName="hierChild2" presStyleCnt="0"/>
      <dgm:spPr/>
    </dgm:pt>
  </dgm:ptLst>
  <dgm:cxnLst>
    <dgm:cxn modelId="{2E2B9310-A34D-45A8-B650-DB9127A30B72}" type="presOf" srcId="{5BBC468B-1E1E-4D4E-B79C-F60D5C52C426}" destId="{B9234B59-8CCA-4B05-8B2B-7712F2EB743B}" srcOrd="0" destOrd="0" presId="urn:microsoft.com/office/officeart/2005/8/layout/hierarchy1"/>
    <dgm:cxn modelId="{B1786334-1A00-4B51-B32A-173690C621E4}" srcId="{4DA76CE4-1B93-4F78-8AE9-D15BD0DEE2E9}" destId="{97D90457-50B5-4BCF-8B00-8C639C146C51}" srcOrd="1" destOrd="0" parTransId="{27D785DC-0BFF-487A-9963-9EFA47EB41F2}" sibTransId="{45445FF8-8584-4DC4-ADBD-4CDFAE6E591E}"/>
    <dgm:cxn modelId="{7C8A5156-25AA-4FE1-8E5E-1693FB2C9DC7}" type="presOf" srcId="{97D90457-50B5-4BCF-8B00-8C639C146C51}" destId="{D46A9A43-4CAC-45AF-9F72-A98F0370949A}" srcOrd="0" destOrd="0" presId="urn:microsoft.com/office/officeart/2005/8/layout/hierarchy1"/>
    <dgm:cxn modelId="{EBA067C0-DF85-42AB-AED4-227DD80D931C}" type="presOf" srcId="{4DA76CE4-1B93-4F78-8AE9-D15BD0DEE2E9}" destId="{5EA85547-4F9E-408D-89EE-87A4D491C2CF}" srcOrd="0" destOrd="0" presId="urn:microsoft.com/office/officeart/2005/8/layout/hierarchy1"/>
    <dgm:cxn modelId="{EC5B5FE0-8C4B-4799-93AD-ACC84D342B4C}" srcId="{4DA76CE4-1B93-4F78-8AE9-D15BD0DEE2E9}" destId="{5BBC468B-1E1E-4D4E-B79C-F60D5C52C426}" srcOrd="0" destOrd="0" parTransId="{602BE8B3-3B0E-4AE4-A2D3-9123801F39E0}" sibTransId="{1C23DA60-343D-43AD-9A7C-764CD2F4ECA6}"/>
    <dgm:cxn modelId="{86AD6ED7-B3DB-46C8-9D0C-FDF623844056}" type="presParOf" srcId="{5EA85547-4F9E-408D-89EE-87A4D491C2CF}" destId="{380E9113-6F79-45A2-8BEE-8377EF20C18D}" srcOrd="0" destOrd="0" presId="urn:microsoft.com/office/officeart/2005/8/layout/hierarchy1"/>
    <dgm:cxn modelId="{1116EACE-2DFD-45B0-ADD7-357830AB8153}" type="presParOf" srcId="{380E9113-6F79-45A2-8BEE-8377EF20C18D}" destId="{E3F276A4-059C-4A1F-B38C-B25D79F57C1B}" srcOrd="0" destOrd="0" presId="urn:microsoft.com/office/officeart/2005/8/layout/hierarchy1"/>
    <dgm:cxn modelId="{982B5A13-AEED-44B7-B89B-D90E5DF4171F}" type="presParOf" srcId="{E3F276A4-059C-4A1F-B38C-B25D79F57C1B}" destId="{A522941A-8848-4CB9-BF89-4CDCEDEEC3FF}" srcOrd="0" destOrd="0" presId="urn:microsoft.com/office/officeart/2005/8/layout/hierarchy1"/>
    <dgm:cxn modelId="{A59EA5ED-F95D-4ED0-B18D-91E89918BAB2}" type="presParOf" srcId="{E3F276A4-059C-4A1F-B38C-B25D79F57C1B}" destId="{B9234B59-8CCA-4B05-8B2B-7712F2EB743B}" srcOrd="1" destOrd="0" presId="urn:microsoft.com/office/officeart/2005/8/layout/hierarchy1"/>
    <dgm:cxn modelId="{9445516C-8045-42D8-915F-0DEC90A8DC15}" type="presParOf" srcId="{380E9113-6F79-45A2-8BEE-8377EF20C18D}" destId="{CC1680E8-9E56-4425-8405-2B8D1A5A2587}" srcOrd="1" destOrd="0" presId="urn:microsoft.com/office/officeart/2005/8/layout/hierarchy1"/>
    <dgm:cxn modelId="{B1EF8FFB-B3E4-44D8-B002-ADD75934CC38}" type="presParOf" srcId="{5EA85547-4F9E-408D-89EE-87A4D491C2CF}" destId="{CF781D74-B682-4FF6-A625-EC925D946BFB}" srcOrd="1" destOrd="0" presId="urn:microsoft.com/office/officeart/2005/8/layout/hierarchy1"/>
    <dgm:cxn modelId="{D9488C96-9FAA-46F5-AD76-F24084707348}" type="presParOf" srcId="{CF781D74-B682-4FF6-A625-EC925D946BFB}" destId="{ACD4642C-A478-41A6-A799-5BD25FF03E3F}" srcOrd="0" destOrd="0" presId="urn:microsoft.com/office/officeart/2005/8/layout/hierarchy1"/>
    <dgm:cxn modelId="{CF701712-E30D-4AA1-AAC4-BFC8AC46D2FE}" type="presParOf" srcId="{ACD4642C-A478-41A6-A799-5BD25FF03E3F}" destId="{D4EC42DD-4858-44A9-8400-8EB9A40BBD64}" srcOrd="0" destOrd="0" presId="urn:microsoft.com/office/officeart/2005/8/layout/hierarchy1"/>
    <dgm:cxn modelId="{DDAD6FAC-FECD-4C2B-97B4-2125A9672424}" type="presParOf" srcId="{ACD4642C-A478-41A6-A799-5BD25FF03E3F}" destId="{D46A9A43-4CAC-45AF-9F72-A98F0370949A}" srcOrd="1" destOrd="0" presId="urn:microsoft.com/office/officeart/2005/8/layout/hierarchy1"/>
    <dgm:cxn modelId="{764BB97A-A050-4395-A9B4-2FF4B2E520C0}" type="presParOf" srcId="{CF781D74-B682-4FF6-A625-EC925D946BFB}" destId="{EA0227CB-6C5E-412E-9E6E-4544E37ADDE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A76CE4-1B93-4F78-8AE9-D15BD0DEE2E9}"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BBC468B-1E1E-4D4E-B79C-F60D5C52C426}">
      <dgm:prSet/>
      <dgm:spPr/>
      <dgm:t>
        <a:bodyPr/>
        <a:lstStyle/>
        <a:p>
          <a:r>
            <a:rPr lang="fr-FR" dirty="0"/>
            <a:t>Etape 1 : </a:t>
          </a:r>
          <a:r>
            <a:rPr lang="fr-FR" dirty="0">
              <a:hlinkClick xmlns:r="http://schemas.openxmlformats.org/officeDocument/2006/relationships" r:id="rId1" action="ppaction://hlinksldjump"/>
            </a:rPr>
            <a:t>Visionner la vidéo de </a:t>
          </a:r>
          <a:r>
            <a:rPr lang="fr-FR" dirty="0" err="1">
              <a:hlinkClick xmlns:r="http://schemas.openxmlformats.org/officeDocument/2006/relationships" r:id="rId1" action="ppaction://hlinksldjump"/>
            </a:rPr>
            <a:t>demo</a:t>
          </a:r>
          <a:endParaRPr lang="fr-FR" dirty="0"/>
        </a:p>
        <a:p>
          <a:r>
            <a:rPr lang="fr-FR" i="1" dirty="0"/>
            <a:t>5mn</a:t>
          </a:r>
          <a:endParaRPr lang="en-US" i="1" dirty="0"/>
        </a:p>
      </dgm:t>
    </dgm:pt>
    <dgm:pt modelId="{602BE8B3-3B0E-4AE4-A2D3-9123801F39E0}" type="parTrans" cxnId="{EC5B5FE0-8C4B-4799-93AD-ACC84D342B4C}">
      <dgm:prSet/>
      <dgm:spPr/>
      <dgm:t>
        <a:bodyPr/>
        <a:lstStyle/>
        <a:p>
          <a:endParaRPr lang="en-US"/>
        </a:p>
      </dgm:t>
    </dgm:pt>
    <dgm:pt modelId="{1C23DA60-343D-43AD-9A7C-764CD2F4ECA6}" type="sibTrans" cxnId="{EC5B5FE0-8C4B-4799-93AD-ACC84D342B4C}">
      <dgm:prSet/>
      <dgm:spPr/>
      <dgm:t>
        <a:bodyPr/>
        <a:lstStyle/>
        <a:p>
          <a:endParaRPr lang="en-US"/>
        </a:p>
      </dgm:t>
    </dgm:pt>
    <dgm:pt modelId="{97D90457-50B5-4BCF-8B00-8C639C146C51}">
      <dgm:prSet/>
      <dgm:spPr/>
      <dgm:t>
        <a:bodyPr/>
        <a:lstStyle/>
        <a:p>
          <a:r>
            <a:rPr lang="fr-FR" dirty="0"/>
            <a:t>Etape 2 : </a:t>
          </a:r>
          <a:r>
            <a:rPr lang="fr-FR" dirty="0">
              <a:hlinkClick xmlns:r="http://schemas.openxmlformats.org/officeDocument/2006/relationships" r:id="rId2" action="ppaction://hlinksldjump"/>
            </a:rPr>
            <a:t>A vous de jouer</a:t>
          </a:r>
          <a:endParaRPr lang="fr-FR" dirty="0"/>
        </a:p>
        <a:p>
          <a:r>
            <a:rPr lang="fr-FR" i="1" dirty="0"/>
            <a:t>10mn max</a:t>
          </a:r>
          <a:endParaRPr lang="en-US" dirty="0"/>
        </a:p>
      </dgm:t>
    </dgm:pt>
    <dgm:pt modelId="{27D785DC-0BFF-487A-9963-9EFA47EB41F2}" type="parTrans" cxnId="{B1786334-1A00-4B51-B32A-173690C621E4}">
      <dgm:prSet/>
      <dgm:spPr/>
      <dgm:t>
        <a:bodyPr/>
        <a:lstStyle/>
        <a:p>
          <a:endParaRPr lang="en-US"/>
        </a:p>
      </dgm:t>
    </dgm:pt>
    <dgm:pt modelId="{45445FF8-8584-4DC4-ADBD-4CDFAE6E591E}" type="sibTrans" cxnId="{B1786334-1A00-4B51-B32A-173690C621E4}">
      <dgm:prSet/>
      <dgm:spPr/>
      <dgm:t>
        <a:bodyPr/>
        <a:lstStyle/>
        <a:p>
          <a:endParaRPr lang="en-US"/>
        </a:p>
      </dgm:t>
    </dgm:pt>
    <dgm:pt modelId="{5EA85547-4F9E-408D-89EE-87A4D491C2CF}" type="pres">
      <dgm:prSet presAssocID="{4DA76CE4-1B93-4F78-8AE9-D15BD0DEE2E9}" presName="hierChild1" presStyleCnt="0">
        <dgm:presLayoutVars>
          <dgm:chPref val="1"/>
          <dgm:dir/>
          <dgm:animOne val="branch"/>
          <dgm:animLvl val="lvl"/>
          <dgm:resizeHandles/>
        </dgm:presLayoutVars>
      </dgm:prSet>
      <dgm:spPr/>
    </dgm:pt>
    <dgm:pt modelId="{380E9113-6F79-45A2-8BEE-8377EF20C18D}" type="pres">
      <dgm:prSet presAssocID="{5BBC468B-1E1E-4D4E-B79C-F60D5C52C426}" presName="hierRoot1" presStyleCnt="0"/>
      <dgm:spPr/>
    </dgm:pt>
    <dgm:pt modelId="{E3F276A4-059C-4A1F-B38C-B25D79F57C1B}" type="pres">
      <dgm:prSet presAssocID="{5BBC468B-1E1E-4D4E-B79C-F60D5C52C426}" presName="composite" presStyleCnt="0"/>
      <dgm:spPr/>
    </dgm:pt>
    <dgm:pt modelId="{A522941A-8848-4CB9-BF89-4CDCEDEEC3FF}" type="pres">
      <dgm:prSet presAssocID="{5BBC468B-1E1E-4D4E-B79C-F60D5C52C426}" presName="background" presStyleLbl="node0" presStyleIdx="0" presStyleCnt="2"/>
      <dgm:spPr/>
    </dgm:pt>
    <dgm:pt modelId="{B9234B59-8CCA-4B05-8B2B-7712F2EB743B}" type="pres">
      <dgm:prSet presAssocID="{5BBC468B-1E1E-4D4E-B79C-F60D5C52C426}" presName="text" presStyleLbl="fgAcc0" presStyleIdx="0" presStyleCnt="2">
        <dgm:presLayoutVars>
          <dgm:chPref val="3"/>
        </dgm:presLayoutVars>
      </dgm:prSet>
      <dgm:spPr/>
    </dgm:pt>
    <dgm:pt modelId="{CC1680E8-9E56-4425-8405-2B8D1A5A2587}" type="pres">
      <dgm:prSet presAssocID="{5BBC468B-1E1E-4D4E-B79C-F60D5C52C426}" presName="hierChild2" presStyleCnt="0"/>
      <dgm:spPr/>
    </dgm:pt>
    <dgm:pt modelId="{CF781D74-B682-4FF6-A625-EC925D946BFB}" type="pres">
      <dgm:prSet presAssocID="{97D90457-50B5-4BCF-8B00-8C639C146C51}" presName="hierRoot1" presStyleCnt="0"/>
      <dgm:spPr/>
    </dgm:pt>
    <dgm:pt modelId="{ACD4642C-A478-41A6-A799-5BD25FF03E3F}" type="pres">
      <dgm:prSet presAssocID="{97D90457-50B5-4BCF-8B00-8C639C146C51}" presName="composite" presStyleCnt="0"/>
      <dgm:spPr/>
    </dgm:pt>
    <dgm:pt modelId="{D4EC42DD-4858-44A9-8400-8EB9A40BBD64}" type="pres">
      <dgm:prSet presAssocID="{97D90457-50B5-4BCF-8B00-8C639C146C51}" presName="background" presStyleLbl="node0" presStyleIdx="1" presStyleCnt="2"/>
      <dgm:spPr/>
    </dgm:pt>
    <dgm:pt modelId="{D46A9A43-4CAC-45AF-9F72-A98F0370949A}" type="pres">
      <dgm:prSet presAssocID="{97D90457-50B5-4BCF-8B00-8C639C146C51}" presName="text" presStyleLbl="fgAcc0" presStyleIdx="1" presStyleCnt="2">
        <dgm:presLayoutVars>
          <dgm:chPref val="3"/>
        </dgm:presLayoutVars>
      </dgm:prSet>
      <dgm:spPr/>
    </dgm:pt>
    <dgm:pt modelId="{EA0227CB-6C5E-412E-9E6E-4544E37ADDE2}" type="pres">
      <dgm:prSet presAssocID="{97D90457-50B5-4BCF-8B00-8C639C146C51}" presName="hierChild2" presStyleCnt="0"/>
      <dgm:spPr/>
    </dgm:pt>
  </dgm:ptLst>
  <dgm:cxnLst>
    <dgm:cxn modelId="{2E2B9310-A34D-45A8-B650-DB9127A30B72}" type="presOf" srcId="{5BBC468B-1E1E-4D4E-B79C-F60D5C52C426}" destId="{B9234B59-8CCA-4B05-8B2B-7712F2EB743B}" srcOrd="0" destOrd="0" presId="urn:microsoft.com/office/officeart/2005/8/layout/hierarchy1"/>
    <dgm:cxn modelId="{B1786334-1A00-4B51-B32A-173690C621E4}" srcId="{4DA76CE4-1B93-4F78-8AE9-D15BD0DEE2E9}" destId="{97D90457-50B5-4BCF-8B00-8C639C146C51}" srcOrd="1" destOrd="0" parTransId="{27D785DC-0BFF-487A-9963-9EFA47EB41F2}" sibTransId="{45445FF8-8584-4DC4-ADBD-4CDFAE6E591E}"/>
    <dgm:cxn modelId="{7C8A5156-25AA-4FE1-8E5E-1693FB2C9DC7}" type="presOf" srcId="{97D90457-50B5-4BCF-8B00-8C639C146C51}" destId="{D46A9A43-4CAC-45AF-9F72-A98F0370949A}" srcOrd="0" destOrd="0" presId="urn:microsoft.com/office/officeart/2005/8/layout/hierarchy1"/>
    <dgm:cxn modelId="{EBA067C0-DF85-42AB-AED4-227DD80D931C}" type="presOf" srcId="{4DA76CE4-1B93-4F78-8AE9-D15BD0DEE2E9}" destId="{5EA85547-4F9E-408D-89EE-87A4D491C2CF}" srcOrd="0" destOrd="0" presId="urn:microsoft.com/office/officeart/2005/8/layout/hierarchy1"/>
    <dgm:cxn modelId="{EC5B5FE0-8C4B-4799-93AD-ACC84D342B4C}" srcId="{4DA76CE4-1B93-4F78-8AE9-D15BD0DEE2E9}" destId="{5BBC468B-1E1E-4D4E-B79C-F60D5C52C426}" srcOrd="0" destOrd="0" parTransId="{602BE8B3-3B0E-4AE4-A2D3-9123801F39E0}" sibTransId="{1C23DA60-343D-43AD-9A7C-764CD2F4ECA6}"/>
    <dgm:cxn modelId="{86AD6ED7-B3DB-46C8-9D0C-FDF623844056}" type="presParOf" srcId="{5EA85547-4F9E-408D-89EE-87A4D491C2CF}" destId="{380E9113-6F79-45A2-8BEE-8377EF20C18D}" srcOrd="0" destOrd="0" presId="urn:microsoft.com/office/officeart/2005/8/layout/hierarchy1"/>
    <dgm:cxn modelId="{1116EACE-2DFD-45B0-ADD7-357830AB8153}" type="presParOf" srcId="{380E9113-6F79-45A2-8BEE-8377EF20C18D}" destId="{E3F276A4-059C-4A1F-B38C-B25D79F57C1B}" srcOrd="0" destOrd="0" presId="urn:microsoft.com/office/officeart/2005/8/layout/hierarchy1"/>
    <dgm:cxn modelId="{982B5A13-AEED-44B7-B89B-D90E5DF4171F}" type="presParOf" srcId="{E3F276A4-059C-4A1F-B38C-B25D79F57C1B}" destId="{A522941A-8848-4CB9-BF89-4CDCEDEEC3FF}" srcOrd="0" destOrd="0" presId="urn:microsoft.com/office/officeart/2005/8/layout/hierarchy1"/>
    <dgm:cxn modelId="{A59EA5ED-F95D-4ED0-B18D-91E89918BAB2}" type="presParOf" srcId="{E3F276A4-059C-4A1F-B38C-B25D79F57C1B}" destId="{B9234B59-8CCA-4B05-8B2B-7712F2EB743B}" srcOrd="1" destOrd="0" presId="urn:microsoft.com/office/officeart/2005/8/layout/hierarchy1"/>
    <dgm:cxn modelId="{9445516C-8045-42D8-915F-0DEC90A8DC15}" type="presParOf" srcId="{380E9113-6F79-45A2-8BEE-8377EF20C18D}" destId="{CC1680E8-9E56-4425-8405-2B8D1A5A2587}" srcOrd="1" destOrd="0" presId="urn:microsoft.com/office/officeart/2005/8/layout/hierarchy1"/>
    <dgm:cxn modelId="{B1EF8FFB-B3E4-44D8-B002-ADD75934CC38}" type="presParOf" srcId="{5EA85547-4F9E-408D-89EE-87A4D491C2CF}" destId="{CF781D74-B682-4FF6-A625-EC925D946BFB}" srcOrd="1" destOrd="0" presId="urn:microsoft.com/office/officeart/2005/8/layout/hierarchy1"/>
    <dgm:cxn modelId="{D9488C96-9FAA-46F5-AD76-F24084707348}" type="presParOf" srcId="{CF781D74-B682-4FF6-A625-EC925D946BFB}" destId="{ACD4642C-A478-41A6-A799-5BD25FF03E3F}" srcOrd="0" destOrd="0" presId="urn:microsoft.com/office/officeart/2005/8/layout/hierarchy1"/>
    <dgm:cxn modelId="{CF701712-E30D-4AA1-AAC4-BFC8AC46D2FE}" type="presParOf" srcId="{ACD4642C-A478-41A6-A799-5BD25FF03E3F}" destId="{D4EC42DD-4858-44A9-8400-8EB9A40BBD64}" srcOrd="0" destOrd="0" presId="urn:microsoft.com/office/officeart/2005/8/layout/hierarchy1"/>
    <dgm:cxn modelId="{DDAD6FAC-FECD-4C2B-97B4-2125A9672424}" type="presParOf" srcId="{ACD4642C-A478-41A6-A799-5BD25FF03E3F}" destId="{D46A9A43-4CAC-45AF-9F72-A98F0370949A}" srcOrd="1" destOrd="0" presId="urn:microsoft.com/office/officeart/2005/8/layout/hierarchy1"/>
    <dgm:cxn modelId="{764BB97A-A050-4395-A9B4-2FF4B2E520C0}" type="presParOf" srcId="{CF781D74-B682-4FF6-A625-EC925D946BFB}" destId="{EA0227CB-6C5E-412E-9E6E-4544E37ADDE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F437DF-DAD2-4BFA-8A1C-0B78576DCFB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B68FA8D-7AF2-4837-91C3-C6ACE4E841EF}">
      <dgm:prSet custT="1"/>
      <dgm:spPr/>
      <dgm:t>
        <a:bodyPr/>
        <a:lstStyle/>
        <a:p>
          <a:r>
            <a:rPr lang="fr-FR" sz="2400" b="1" dirty="0"/>
            <a:t>Collecte des Données </a:t>
          </a:r>
          <a:r>
            <a:rPr lang="fr-FR" sz="2400" dirty="0"/>
            <a:t>: Les données peuvent provenir de différentes sources : Formulaires remplis par des utilisateurs, fichiers CSV, API externes, bases de données existantes, etc.</a:t>
          </a:r>
          <a:endParaRPr lang="en-US" sz="2400" dirty="0"/>
        </a:p>
      </dgm:t>
    </dgm:pt>
    <dgm:pt modelId="{4D6FFB65-6711-4D61-B48C-C0AD3BE27B2C}" type="parTrans" cxnId="{938D4BCC-E5D0-452F-87DE-8D4E2E466E52}">
      <dgm:prSet/>
      <dgm:spPr/>
      <dgm:t>
        <a:bodyPr/>
        <a:lstStyle/>
        <a:p>
          <a:endParaRPr lang="en-US" sz="2400"/>
        </a:p>
      </dgm:t>
    </dgm:pt>
    <dgm:pt modelId="{0E30A130-303A-4402-B2F2-CFE240D23D59}" type="sibTrans" cxnId="{938D4BCC-E5D0-452F-87DE-8D4E2E466E52}">
      <dgm:prSet/>
      <dgm:spPr/>
      <dgm:t>
        <a:bodyPr/>
        <a:lstStyle/>
        <a:p>
          <a:endParaRPr lang="en-US" sz="2400"/>
        </a:p>
      </dgm:t>
    </dgm:pt>
    <dgm:pt modelId="{BB6F4387-6757-4247-82FD-277185F5480A}">
      <dgm:prSet custT="1"/>
      <dgm:spPr/>
      <dgm:t>
        <a:bodyPr/>
        <a:lstStyle/>
        <a:p>
          <a:r>
            <a:rPr lang="fr-FR" sz="2400" b="1" dirty="0"/>
            <a:t>Nettoyage et Transformation des Données </a:t>
          </a:r>
          <a:r>
            <a:rPr lang="fr-FR" sz="2400" dirty="0"/>
            <a:t>: suppression des doublons, normalisation des valeurs, conversion des formats, etc.</a:t>
          </a:r>
          <a:endParaRPr lang="en-US" sz="2400" dirty="0"/>
        </a:p>
      </dgm:t>
    </dgm:pt>
    <dgm:pt modelId="{8CC77181-E0B9-4F18-A692-08266616668F}" type="parTrans" cxnId="{60624731-66F0-443F-859F-288704C85D5D}">
      <dgm:prSet/>
      <dgm:spPr/>
      <dgm:t>
        <a:bodyPr/>
        <a:lstStyle/>
        <a:p>
          <a:endParaRPr lang="en-US" sz="2400"/>
        </a:p>
      </dgm:t>
    </dgm:pt>
    <dgm:pt modelId="{B157CF28-0F6F-43BB-8703-1AE795C8CE13}" type="sibTrans" cxnId="{60624731-66F0-443F-859F-288704C85D5D}">
      <dgm:prSet/>
      <dgm:spPr/>
      <dgm:t>
        <a:bodyPr/>
        <a:lstStyle/>
        <a:p>
          <a:endParaRPr lang="en-US" sz="2400"/>
        </a:p>
      </dgm:t>
    </dgm:pt>
    <dgm:pt modelId="{370379FB-2840-43A3-8037-46529B2A8952}">
      <dgm:prSet custT="1"/>
      <dgm:spPr/>
      <dgm:t>
        <a:bodyPr/>
        <a:lstStyle/>
        <a:p>
          <a:r>
            <a:rPr lang="fr-FR" sz="2400" b="1" dirty="0"/>
            <a:t>Insertion des Données </a:t>
          </a:r>
          <a:r>
            <a:rPr lang="fr-FR" sz="2400" dirty="0"/>
            <a:t>: Une fois que les données sont prêtes, elles sont insérées dans les tables correspondantes de la base de données</a:t>
          </a:r>
          <a:endParaRPr lang="en-US" sz="2400" dirty="0"/>
        </a:p>
      </dgm:t>
    </dgm:pt>
    <dgm:pt modelId="{2BD44531-F986-455C-BCD3-0C32236D99E4}" type="parTrans" cxnId="{65DBF2B4-C794-44B0-8520-8BE48F6D3119}">
      <dgm:prSet/>
      <dgm:spPr/>
      <dgm:t>
        <a:bodyPr/>
        <a:lstStyle/>
        <a:p>
          <a:endParaRPr lang="en-US" sz="2400"/>
        </a:p>
      </dgm:t>
    </dgm:pt>
    <dgm:pt modelId="{EBD131F7-3865-4D4B-9C56-C0B9C730D588}" type="sibTrans" cxnId="{65DBF2B4-C794-44B0-8520-8BE48F6D3119}">
      <dgm:prSet/>
      <dgm:spPr/>
      <dgm:t>
        <a:bodyPr/>
        <a:lstStyle/>
        <a:p>
          <a:endParaRPr lang="en-US" sz="2400"/>
        </a:p>
      </dgm:t>
    </dgm:pt>
    <dgm:pt modelId="{D655EA38-0316-419D-A89F-9002727821DC}">
      <dgm:prSet custT="1"/>
      <dgm:spPr/>
      <dgm:t>
        <a:bodyPr/>
        <a:lstStyle/>
        <a:p>
          <a:r>
            <a:rPr lang="fr-FR" sz="2400" b="1" dirty="0"/>
            <a:t>Vérification de l'Intégrité des Données </a:t>
          </a:r>
          <a:r>
            <a:rPr lang="fr-FR" sz="2400" dirty="0"/>
            <a:t>: On s'assure que les données sont correctement insérées et qu'elles respectent les contraintes de la base de données.</a:t>
          </a:r>
          <a:endParaRPr lang="en-US" sz="2400" dirty="0"/>
        </a:p>
      </dgm:t>
    </dgm:pt>
    <dgm:pt modelId="{A4A42278-AD07-4A28-B15A-C882B2B512B9}" type="parTrans" cxnId="{7CFA111C-B4EE-4D8D-AB7E-3BB0D1199C0C}">
      <dgm:prSet/>
      <dgm:spPr/>
      <dgm:t>
        <a:bodyPr/>
        <a:lstStyle/>
        <a:p>
          <a:endParaRPr lang="en-US" sz="2400"/>
        </a:p>
      </dgm:t>
    </dgm:pt>
    <dgm:pt modelId="{2C4C5895-F756-47E0-8F98-6A4895DEA394}" type="sibTrans" cxnId="{7CFA111C-B4EE-4D8D-AB7E-3BB0D1199C0C}">
      <dgm:prSet/>
      <dgm:spPr/>
      <dgm:t>
        <a:bodyPr/>
        <a:lstStyle/>
        <a:p>
          <a:endParaRPr lang="en-US" sz="2400"/>
        </a:p>
      </dgm:t>
    </dgm:pt>
    <dgm:pt modelId="{D62A64A7-CBC3-4B0B-B79A-69BA9EA505B0}" type="pres">
      <dgm:prSet presAssocID="{0DF437DF-DAD2-4BFA-8A1C-0B78576DCFB8}" presName="vert0" presStyleCnt="0">
        <dgm:presLayoutVars>
          <dgm:dir/>
          <dgm:animOne val="branch"/>
          <dgm:animLvl val="lvl"/>
        </dgm:presLayoutVars>
      </dgm:prSet>
      <dgm:spPr/>
    </dgm:pt>
    <dgm:pt modelId="{96F95989-E9C1-47E7-AABB-8433DF7F2602}" type="pres">
      <dgm:prSet presAssocID="{4B68FA8D-7AF2-4837-91C3-C6ACE4E841EF}" presName="thickLine" presStyleLbl="alignNode1" presStyleIdx="0" presStyleCnt="4"/>
      <dgm:spPr/>
    </dgm:pt>
    <dgm:pt modelId="{264F76FE-06E9-4C7A-BFA7-A80A84FBC39A}" type="pres">
      <dgm:prSet presAssocID="{4B68FA8D-7AF2-4837-91C3-C6ACE4E841EF}" presName="horz1" presStyleCnt="0"/>
      <dgm:spPr/>
    </dgm:pt>
    <dgm:pt modelId="{481EDFF9-AFCA-4B58-B71B-25AC14EA8AA9}" type="pres">
      <dgm:prSet presAssocID="{4B68FA8D-7AF2-4837-91C3-C6ACE4E841EF}" presName="tx1" presStyleLbl="revTx" presStyleIdx="0" presStyleCnt="4" custScaleY="100548"/>
      <dgm:spPr/>
    </dgm:pt>
    <dgm:pt modelId="{58403E60-EC7E-4B3E-ABA7-F6BEE87E6820}" type="pres">
      <dgm:prSet presAssocID="{4B68FA8D-7AF2-4837-91C3-C6ACE4E841EF}" presName="vert1" presStyleCnt="0"/>
      <dgm:spPr/>
    </dgm:pt>
    <dgm:pt modelId="{10125FF9-A777-4A9B-A3D0-B4681374E66B}" type="pres">
      <dgm:prSet presAssocID="{BB6F4387-6757-4247-82FD-277185F5480A}" presName="thickLine" presStyleLbl="alignNode1" presStyleIdx="1" presStyleCnt="4"/>
      <dgm:spPr/>
    </dgm:pt>
    <dgm:pt modelId="{A352AB96-3B9A-4D4A-91F2-71D2DEBDB6A1}" type="pres">
      <dgm:prSet presAssocID="{BB6F4387-6757-4247-82FD-277185F5480A}" presName="horz1" presStyleCnt="0"/>
      <dgm:spPr/>
    </dgm:pt>
    <dgm:pt modelId="{B5E8B00C-C2E4-440A-ABEC-86B376215D89}" type="pres">
      <dgm:prSet presAssocID="{BB6F4387-6757-4247-82FD-277185F5480A}" presName="tx1" presStyleLbl="revTx" presStyleIdx="1" presStyleCnt="4" custScaleY="78802"/>
      <dgm:spPr/>
    </dgm:pt>
    <dgm:pt modelId="{D091FCFA-4208-430E-BF3E-DED8142D665D}" type="pres">
      <dgm:prSet presAssocID="{BB6F4387-6757-4247-82FD-277185F5480A}" presName="vert1" presStyleCnt="0"/>
      <dgm:spPr/>
    </dgm:pt>
    <dgm:pt modelId="{88D597D0-E115-492B-8212-1F54AFE5F2AF}" type="pres">
      <dgm:prSet presAssocID="{370379FB-2840-43A3-8037-46529B2A8952}" presName="thickLine" presStyleLbl="alignNode1" presStyleIdx="2" presStyleCnt="4"/>
      <dgm:spPr/>
    </dgm:pt>
    <dgm:pt modelId="{3FE9362E-AEBA-4C26-90C8-05A7C6561113}" type="pres">
      <dgm:prSet presAssocID="{370379FB-2840-43A3-8037-46529B2A8952}" presName="horz1" presStyleCnt="0"/>
      <dgm:spPr/>
    </dgm:pt>
    <dgm:pt modelId="{0A737E8D-1E2A-4E13-9AAB-AEFF6813AFF6}" type="pres">
      <dgm:prSet presAssocID="{370379FB-2840-43A3-8037-46529B2A8952}" presName="tx1" presStyleLbl="revTx" presStyleIdx="2" presStyleCnt="4" custScaleY="69882"/>
      <dgm:spPr/>
    </dgm:pt>
    <dgm:pt modelId="{D7B95D14-B0C4-4867-8A94-9E9373A69934}" type="pres">
      <dgm:prSet presAssocID="{370379FB-2840-43A3-8037-46529B2A8952}" presName="vert1" presStyleCnt="0"/>
      <dgm:spPr/>
    </dgm:pt>
    <dgm:pt modelId="{B0799937-8158-414C-B1B7-6CED51B8E92A}" type="pres">
      <dgm:prSet presAssocID="{D655EA38-0316-419D-A89F-9002727821DC}" presName="thickLine" presStyleLbl="alignNode1" presStyleIdx="3" presStyleCnt="4"/>
      <dgm:spPr/>
    </dgm:pt>
    <dgm:pt modelId="{B08287A4-C96E-4CDF-B84C-6320119EC329}" type="pres">
      <dgm:prSet presAssocID="{D655EA38-0316-419D-A89F-9002727821DC}" presName="horz1" presStyleCnt="0"/>
      <dgm:spPr/>
    </dgm:pt>
    <dgm:pt modelId="{1831A63F-CDA3-4154-96E7-C0C9A74743DC}" type="pres">
      <dgm:prSet presAssocID="{D655EA38-0316-419D-A89F-9002727821DC}" presName="tx1" presStyleLbl="revTx" presStyleIdx="3" presStyleCnt="4"/>
      <dgm:spPr/>
    </dgm:pt>
    <dgm:pt modelId="{CDCE8B61-EA04-4383-AED7-5E8F3EF8D3F5}" type="pres">
      <dgm:prSet presAssocID="{D655EA38-0316-419D-A89F-9002727821DC}" presName="vert1" presStyleCnt="0"/>
      <dgm:spPr/>
    </dgm:pt>
  </dgm:ptLst>
  <dgm:cxnLst>
    <dgm:cxn modelId="{7CFA111C-B4EE-4D8D-AB7E-3BB0D1199C0C}" srcId="{0DF437DF-DAD2-4BFA-8A1C-0B78576DCFB8}" destId="{D655EA38-0316-419D-A89F-9002727821DC}" srcOrd="3" destOrd="0" parTransId="{A4A42278-AD07-4A28-B15A-C882B2B512B9}" sibTransId="{2C4C5895-F756-47E0-8F98-6A4895DEA394}"/>
    <dgm:cxn modelId="{60624731-66F0-443F-859F-288704C85D5D}" srcId="{0DF437DF-DAD2-4BFA-8A1C-0B78576DCFB8}" destId="{BB6F4387-6757-4247-82FD-277185F5480A}" srcOrd="1" destOrd="0" parTransId="{8CC77181-E0B9-4F18-A692-08266616668F}" sibTransId="{B157CF28-0F6F-43BB-8703-1AE795C8CE13}"/>
    <dgm:cxn modelId="{9303B150-31BC-44BE-8EFB-3957F253FDFF}" type="presOf" srcId="{BB6F4387-6757-4247-82FD-277185F5480A}" destId="{B5E8B00C-C2E4-440A-ABEC-86B376215D89}" srcOrd="0" destOrd="0" presId="urn:microsoft.com/office/officeart/2008/layout/LinedList"/>
    <dgm:cxn modelId="{D539D786-22FC-418F-AC3E-E097FDFE3B46}" type="presOf" srcId="{370379FB-2840-43A3-8037-46529B2A8952}" destId="{0A737E8D-1E2A-4E13-9AAB-AEFF6813AFF6}" srcOrd="0" destOrd="0" presId="urn:microsoft.com/office/officeart/2008/layout/LinedList"/>
    <dgm:cxn modelId="{65DBF2B4-C794-44B0-8520-8BE48F6D3119}" srcId="{0DF437DF-DAD2-4BFA-8A1C-0B78576DCFB8}" destId="{370379FB-2840-43A3-8037-46529B2A8952}" srcOrd="2" destOrd="0" parTransId="{2BD44531-F986-455C-BCD3-0C32236D99E4}" sibTransId="{EBD131F7-3865-4D4B-9C56-C0B9C730D588}"/>
    <dgm:cxn modelId="{938D4BCC-E5D0-452F-87DE-8D4E2E466E52}" srcId="{0DF437DF-DAD2-4BFA-8A1C-0B78576DCFB8}" destId="{4B68FA8D-7AF2-4837-91C3-C6ACE4E841EF}" srcOrd="0" destOrd="0" parTransId="{4D6FFB65-6711-4D61-B48C-C0AD3BE27B2C}" sibTransId="{0E30A130-303A-4402-B2F2-CFE240D23D59}"/>
    <dgm:cxn modelId="{D22E4BD1-8CC0-4C2E-AD86-86CA6D1A5A18}" type="presOf" srcId="{4B68FA8D-7AF2-4837-91C3-C6ACE4E841EF}" destId="{481EDFF9-AFCA-4B58-B71B-25AC14EA8AA9}" srcOrd="0" destOrd="0" presId="urn:microsoft.com/office/officeart/2008/layout/LinedList"/>
    <dgm:cxn modelId="{E222CFEA-84F3-4408-98F8-34C48225DB07}" type="presOf" srcId="{D655EA38-0316-419D-A89F-9002727821DC}" destId="{1831A63F-CDA3-4154-96E7-C0C9A74743DC}" srcOrd="0" destOrd="0" presId="urn:microsoft.com/office/officeart/2008/layout/LinedList"/>
    <dgm:cxn modelId="{74CF2FF6-D2B2-48B9-9397-F2EFA82CAD76}" type="presOf" srcId="{0DF437DF-DAD2-4BFA-8A1C-0B78576DCFB8}" destId="{D62A64A7-CBC3-4B0B-B79A-69BA9EA505B0}" srcOrd="0" destOrd="0" presId="urn:microsoft.com/office/officeart/2008/layout/LinedList"/>
    <dgm:cxn modelId="{5763A66E-D0F9-42E4-A326-267F4EE66F70}" type="presParOf" srcId="{D62A64A7-CBC3-4B0B-B79A-69BA9EA505B0}" destId="{96F95989-E9C1-47E7-AABB-8433DF7F2602}" srcOrd="0" destOrd="0" presId="urn:microsoft.com/office/officeart/2008/layout/LinedList"/>
    <dgm:cxn modelId="{BBD2C449-8885-4713-B785-9E8DBE4932EA}" type="presParOf" srcId="{D62A64A7-CBC3-4B0B-B79A-69BA9EA505B0}" destId="{264F76FE-06E9-4C7A-BFA7-A80A84FBC39A}" srcOrd="1" destOrd="0" presId="urn:microsoft.com/office/officeart/2008/layout/LinedList"/>
    <dgm:cxn modelId="{DA0180FF-E33F-4182-A54A-CAE8EA3685FA}" type="presParOf" srcId="{264F76FE-06E9-4C7A-BFA7-A80A84FBC39A}" destId="{481EDFF9-AFCA-4B58-B71B-25AC14EA8AA9}" srcOrd="0" destOrd="0" presId="urn:microsoft.com/office/officeart/2008/layout/LinedList"/>
    <dgm:cxn modelId="{71FA79EC-7286-4E9B-8783-96D67710DAF7}" type="presParOf" srcId="{264F76FE-06E9-4C7A-BFA7-A80A84FBC39A}" destId="{58403E60-EC7E-4B3E-ABA7-F6BEE87E6820}" srcOrd="1" destOrd="0" presId="urn:microsoft.com/office/officeart/2008/layout/LinedList"/>
    <dgm:cxn modelId="{B057B935-CC3F-40B5-AF44-E4A353EAAB63}" type="presParOf" srcId="{D62A64A7-CBC3-4B0B-B79A-69BA9EA505B0}" destId="{10125FF9-A777-4A9B-A3D0-B4681374E66B}" srcOrd="2" destOrd="0" presId="urn:microsoft.com/office/officeart/2008/layout/LinedList"/>
    <dgm:cxn modelId="{87EF1189-76A8-46DD-97A4-6F8AB3CB60E1}" type="presParOf" srcId="{D62A64A7-CBC3-4B0B-B79A-69BA9EA505B0}" destId="{A352AB96-3B9A-4D4A-91F2-71D2DEBDB6A1}" srcOrd="3" destOrd="0" presId="urn:microsoft.com/office/officeart/2008/layout/LinedList"/>
    <dgm:cxn modelId="{10705606-E0B7-44BB-B5E5-FD4D685A211A}" type="presParOf" srcId="{A352AB96-3B9A-4D4A-91F2-71D2DEBDB6A1}" destId="{B5E8B00C-C2E4-440A-ABEC-86B376215D89}" srcOrd="0" destOrd="0" presId="urn:microsoft.com/office/officeart/2008/layout/LinedList"/>
    <dgm:cxn modelId="{9528EC19-2D65-4749-B7A6-78154D10BD4F}" type="presParOf" srcId="{A352AB96-3B9A-4D4A-91F2-71D2DEBDB6A1}" destId="{D091FCFA-4208-430E-BF3E-DED8142D665D}" srcOrd="1" destOrd="0" presId="urn:microsoft.com/office/officeart/2008/layout/LinedList"/>
    <dgm:cxn modelId="{AACB70CE-0640-4ABE-BB9B-F1A230180C08}" type="presParOf" srcId="{D62A64A7-CBC3-4B0B-B79A-69BA9EA505B0}" destId="{88D597D0-E115-492B-8212-1F54AFE5F2AF}" srcOrd="4" destOrd="0" presId="urn:microsoft.com/office/officeart/2008/layout/LinedList"/>
    <dgm:cxn modelId="{84219C67-A35D-4E73-8D71-AADDD4C7CCD5}" type="presParOf" srcId="{D62A64A7-CBC3-4B0B-B79A-69BA9EA505B0}" destId="{3FE9362E-AEBA-4C26-90C8-05A7C6561113}" srcOrd="5" destOrd="0" presId="urn:microsoft.com/office/officeart/2008/layout/LinedList"/>
    <dgm:cxn modelId="{2C96D8A8-1FFD-49BB-A801-E875E5C437EF}" type="presParOf" srcId="{3FE9362E-AEBA-4C26-90C8-05A7C6561113}" destId="{0A737E8D-1E2A-4E13-9AAB-AEFF6813AFF6}" srcOrd="0" destOrd="0" presId="urn:microsoft.com/office/officeart/2008/layout/LinedList"/>
    <dgm:cxn modelId="{C4EACBA0-F246-4D3C-A72B-F669A7D994CA}" type="presParOf" srcId="{3FE9362E-AEBA-4C26-90C8-05A7C6561113}" destId="{D7B95D14-B0C4-4867-8A94-9E9373A69934}" srcOrd="1" destOrd="0" presId="urn:microsoft.com/office/officeart/2008/layout/LinedList"/>
    <dgm:cxn modelId="{95352CDA-739E-4083-82BC-3F7185E30264}" type="presParOf" srcId="{D62A64A7-CBC3-4B0B-B79A-69BA9EA505B0}" destId="{B0799937-8158-414C-B1B7-6CED51B8E92A}" srcOrd="6" destOrd="0" presId="urn:microsoft.com/office/officeart/2008/layout/LinedList"/>
    <dgm:cxn modelId="{ABA08CE3-664B-4D5C-9A39-59BB9A4D8779}" type="presParOf" srcId="{D62A64A7-CBC3-4B0B-B79A-69BA9EA505B0}" destId="{B08287A4-C96E-4CDF-B84C-6320119EC329}" srcOrd="7" destOrd="0" presId="urn:microsoft.com/office/officeart/2008/layout/LinedList"/>
    <dgm:cxn modelId="{D565E0BC-7FF4-4A0B-B493-AFFD08D6B7BC}" type="presParOf" srcId="{B08287A4-C96E-4CDF-B84C-6320119EC329}" destId="{1831A63F-CDA3-4154-96E7-C0C9A74743DC}" srcOrd="0" destOrd="0" presId="urn:microsoft.com/office/officeart/2008/layout/LinedList"/>
    <dgm:cxn modelId="{916CA96B-7A97-48E6-802D-E12971119BCA}" type="presParOf" srcId="{B08287A4-C96E-4CDF-B84C-6320119EC329}" destId="{CDCE8B61-EA04-4383-AED7-5E8F3EF8D3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A76CE4-1B93-4F78-8AE9-D15BD0DEE2E9}"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BBC468B-1E1E-4D4E-B79C-F60D5C52C426}">
      <dgm:prSet/>
      <dgm:spPr/>
      <dgm:t>
        <a:bodyPr/>
        <a:lstStyle/>
        <a:p>
          <a:r>
            <a:rPr lang="fr-FR" u="sng" dirty="0"/>
            <a:t>Etape 1</a:t>
          </a:r>
          <a:r>
            <a:rPr lang="fr-FR" dirty="0"/>
            <a:t> : </a:t>
          </a:r>
          <a:r>
            <a:rPr lang="fr-FR" dirty="0">
              <a:hlinkClick xmlns:r="http://schemas.openxmlformats.org/officeDocument/2006/relationships" r:id="rId1" action="ppaction://hlinksldjump"/>
            </a:rPr>
            <a:t>4 taches liées à l’accompagnement des apprentissages</a:t>
          </a:r>
          <a:r>
            <a:rPr lang="fr-FR" dirty="0"/>
            <a:t>.</a:t>
          </a:r>
          <a:br>
            <a:rPr lang="fr-FR" dirty="0"/>
          </a:br>
          <a:r>
            <a:rPr lang="fr-FR" dirty="0"/>
            <a:t>Contexte de la gestion des émissions carbones 1</a:t>
          </a:r>
          <a:r>
            <a:rPr lang="fr-FR" i="1" dirty="0"/>
            <a:t>3mn max</a:t>
          </a:r>
          <a:endParaRPr lang="en-US" i="1" dirty="0"/>
        </a:p>
      </dgm:t>
    </dgm:pt>
    <dgm:pt modelId="{602BE8B3-3B0E-4AE4-A2D3-9123801F39E0}" type="parTrans" cxnId="{EC5B5FE0-8C4B-4799-93AD-ACC84D342B4C}">
      <dgm:prSet/>
      <dgm:spPr/>
      <dgm:t>
        <a:bodyPr/>
        <a:lstStyle/>
        <a:p>
          <a:endParaRPr lang="en-US"/>
        </a:p>
      </dgm:t>
    </dgm:pt>
    <dgm:pt modelId="{1C23DA60-343D-43AD-9A7C-764CD2F4ECA6}" type="sibTrans" cxnId="{EC5B5FE0-8C4B-4799-93AD-ACC84D342B4C}">
      <dgm:prSet/>
      <dgm:spPr/>
      <dgm:t>
        <a:bodyPr/>
        <a:lstStyle/>
        <a:p>
          <a:endParaRPr lang="en-US"/>
        </a:p>
      </dgm:t>
    </dgm:pt>
    <dgm:pt modelId="{97D90457-50B5-4BCF-8B00-8C639C146C51}">
      <dgm:prSet/>
      <dgm:spPr/>
      <dgm:t>
        <a:bodyPr/>
        <a:lstStyle/>
        <a:p>
          <a:r>
            <a:rPr lang="fr-FR" u="sng" dirty="0"/>
            <a:t>Etape 2</a:t>
          </a:r>
          <a:r>
            <a:rPr lang="fr-FR" dirty="0"/>
            <a:t> : </a:t>
          </a:r>
          <a:r>
            <a:rPr lang="fr-FR" dirty="0">
              <a:hlinkClick xmlns:r="http://schemas.openxmlformats.org/officeDocument/2006/relationships" r:id="rId2" action="ppaction://hlinksldjump"/>
            </a:rPr>
            <a:t>1 tache liée à la conception de supports</a:t>
          </a:r>
          <a:r>
            <a:rPr lang="fr-FR" dirty="0"/>
            <a:t>.</a:t>
          </a:r>
          <a:br>
            <a:rPr lang="fr-FR" dirty="0"/>
          </a:br>
          <a:r>
            <a:rPr lang="fr-FR" dirty="0"/>
            <a:t>Sur votre contexte</a:t>
          </a:r>
        </a:p>
        <a:p>
          <a:r>
            <a:rPr lang="fr-FR" i="1" dirty="0"/>
            <a:t>7mn max</a:t>
          </a:r>
          <a:endParaRPr lang="en-US" i="1" dirty="0"/>
        </a:p>
      </dgm:t>
    </dgm:pt>
    <dgm:pt modelId="{27D785DC-0BFF-487A-9963-9EFA47EB41F2}" type="parTrans" cxnId="{B1786334-1A00-4B51-B32A-173690C621E4}">
      <dgm:prSet/>
      <dgm:spPr/>
      <dgm:t>
        <a:bodyPr/>
        <a:lstStyle/>
        <a:p>
          <a:endParaRPr lang="en-US"/>
        </a:p>
      </dgm:t>
    </dgm:pt>
    <dgm:pt modelId="{45445FF8-8584-4DC4-ADBD-4CDFAE6E591E}" type="sibTrans" cxnId="{B1786334-1A00-4B51-B32A-173690C621E4}">
      <dgm:prSet/>
      <dgm:spPr/>
      <dgm:t>
        <a:bodyPr/>
        <a:lstStyle/>
        <a:p>
          <a:endParaRPr lang="en-US"/>
        </a:p>
      </dgm:t>
    </dgm:pt>
    <dgm:pt modelId="{5EA85547-4F9E-408D-89EE-87A4D491C2CF}" type="pres">
      <dgm:prSet presAssocID="{4DA76CE4-1B93-4F78-8AE9-D15BD0DEE2E9}" presName="hierChild1" presStyleCnt="0">
        <dgm:presLayoutVars>
          <dgm:chPref val="1"/>
          <dgm:dir/>
          <dgm:animOne val="branch"/>
          <dgm:animLvl val="lvl"/>
          <dgm:resizeHandles/>
        </dgm:presLayoutVars>
      </dgm:prSet>
      <dgm:spPr/>
    </dgm:pt>
    <dgm:pt modelId="{380E9113-6F79-45A2-8BEE-8377EF20C18D}" type="pres">
      <dgm:prSet presAssocID="{5BBC468B-1E1E-4D4E-B79C-F60D5C52C426}" presName="hierRoot1" presStyleCnt="0"/>
      <dgm:spPr/>
    </dgm:pt>
    <dgm:pt modelId="{E3F276A4-059C-4A1F-B38C-B25D79F57C1B}" type="pres">
      <dgm:prSet presAssocID="{5BBC468B-1E1E-4D4E-B79C-F60D5C52C426}" presName="composite" presStyleCnt="0"/>
      <dgm:spPr/>
    </dgm:pt>
    <dgm:pt modelId="{A522941A-8848-4CB9-BF89-4CDCEDEEC3FF}" type="pres">
      <dgm:prSet presAssocID="{5BBC468B-1E1E-4D4E-B79C-F60D5C52C426}" presName="background" presStyleLbl="node0" presStyleIdx="0" presStyleCnt="2"/>
      <dgm:spPr>
        <a:solidFill>
          <a:schemeClr val="accent6">
            <a:lumMod val="20000"/>
            <a:lumOff val="80000"/>
          </a:schemeClr>
        </a:solidFill>
      </dgm:spPr>
    </dgm:pt>
    <dgm:pt modelId="{B9234B59-8CCA-4B05-8B2B-7712F2EB743B}" type="pres">
      <dgm:prSet presAssocID="{5BBC468B-1E1E-4D4E-B79C-F60D5C52C426}" presName="text" presStyleLbl="fgAcc0" presStyleIdx="0" presStyleCnt="2">
        <dgm:presLayoutVars>
          <dgm:chPref val="3"/>
        </dgm:presLayoutVars>
      </dgm:prSet>
      <dgm:spPr/>
    </dgm:pt>
    <dgm:pt modelId="{CC1680E8-9E56-4425-8405-2B8D1A5A2587}" type="pres">
      <dgm:prSet presAssocID="{5BBC468B-1E1E-4D4E-B79C-F60D5C52C426}" presName="hierChild2" presStyleCnt="0"/>
      <dgm:spPr/>
    </dgm:pt>
    <dgm:pt modelId="{CF781D74-B682-4FF6-A625-EC925D946BFB}" type="pres">
      <dgm:prSet presAssocID="{97D90457-50B5-4BCF-8B00-8C639C146C51}" presName="hierRoot1" presStyleCnt="0"/>
      <dgm:spPr/>
    </dgm:pt>
    <dgm:pt modelId="{ACD4642C-A478-41A6-A799-5BD25FF03E3F}" type="pres">
      <dgm:prSet presAssocID="{97D90457-50B5-4BCF-8B00-8C639C146C51}" presName="composite" presStyleCnt="0"/>
      <dgm:spPr/>
    </dgm:pt>
    <dgm:pt modelId="{D4EC42DD-4858-44A9-8400-8EB9A40BBD64}" type="pres">
      <dgm:prSet presAssocID="{97D90457-50B5-4BCF-8B00-8C639C146C51}" presName="background" presStyleLbl="node0" presStyleIdx="1" presStyleCnt="2"/>
      <dgm:spPr>
        <a:solidFill>
          <a:schemeClr val="accent6">
            <a:lumMod val="20000"/>
            <a:lumOff val="80000"/>
          </a:schemeClr>
        </a:solidFill>
      </dgm:spPr>
    </dgm:pt>
    <dgm:pt modelId="{D46A9A43-4CAC-45AF-9F72-A98F0370949A}" type="pres">
      <dgm:prSet presAssocID="{97D90457-50B5-4BCF-8B00-8C639C146C51}" presName="text" presStyleLbl="fgAcc0" presStyleIdx="1" presStyleCnt="2">
        <dgm:presLayoutVars>
          <dgm:chPref val="3"/>
        </dgm:presLayoutVars>
      </dgm:prSet>
      <dgm:spPr/>
    </dgm:pt>
    <dgm:pt modelId="{EA0227CB-6C5E-412E-9E6E-4544E37ADDE2}" type="pres">
      <dgm:prSet presAssocID="{97D90457-50B5-4BCF-8B00-8C639C146C51}" presName="hierChild2" presStyleCnt="0"/>
      <dgm:spPr/>
    </dgm:pt>
  </dgm:ptLst>
  <dgm:cxnLst>
    <dgm:cxn modelId="{2BB86708-036D-4BBE-8FA6-851E15253487}" type="presOf" srcId="{5BBC468B-1E1E-4D4E-B79C-F60D5C52C426}" destId="{B9234B59-8CCA-4B05-8B2B-7712F2EB743B}" srcOrd="0" destOrd="0" presId="urn:microsoft.com/office/officeart/2005/8/layout/hierarchy1"/>
    <dgm:cxn modelId="{9359A522-AF19-4A32-A396-0FC3244F39DE}" type="presOf" srcId="{4DA76CE4-1B93-4F78-8AE9-D15BD0DEE2E9}" destId="{5EA85547-4F9E-408D-89EE-87A4D491C2CF}" srcOrd="0" destOrd="0" presId="urn:microsoft.com/office/officeart/2005/8/layout/hierarchy1"/>
    <dgm:cxn modelId="{B1786334-1A00-4B51-B32A-173690C621E4}" srcId="{4DA76CE4-1B93-4F78-8AE9-D15BD0DEE2E9}" destId="{97D90457-50B5-4BCF-8B00-8C639C146C51}" srcOrd="1" destOrd="0" parTransId="{27D785DC-0BFF-487A-9963-9EFA47EB41F2}" sibTransId="{45445FF8-8584-4DC4-ADBD-4CDFAE6E591E}"/>
    <dgm:cxn modelId="{0F9ADB5E-E1BA-44A6-B79B-67B27FA2CAD3}" type="presOf" srcId="{97D90457-50B5-4BCF-8B00-8C639C146C51}" destId="{D46A9A43-4CAC-45AF-9F72-A98F0370949A}" srcOrd="0" destOrd="0" presId="urn:microsoft.com/office/officeart/2005/8/layout/hierarchy1"/>
    <dgm:cxn modelId="{EC5B5FE0-8C4B-4799-93AD-ACC84D342B4C}" srcId="{4DA76CE4-1B93-4F78-8AE9-D15BD0DEE2E9}" destId="{5BBC468B-1E1E-4D4E-B79C-F60D5C52C426}" srcOrd="0" destOrd="0" parTransId="{602BE8B3-3B0E-4AE4-A2D3-9123801F39E0}" sibTransId="{1C23DA60-343D-43AD-9A7C-764CD2F4ECA6}"/>
    <dgm:cxn modelId="{A461D456-7430-4ACC-BA55-0B439EFA5852}" type="presParOf" srcId="{5EA85547-4F9E-408D-89EE-87A4D491C2CF}" destId="{380E9113-6F79-45A2-8BEE-8377EF20C18D}" srcOrd="0" destOrd="0" presId="urn:microsoft.com/office/officeart/2005/8/layout/hierarchy1"/>
    <dgm:cxn modelId="{EAEDFC5E-08E0-4FC5-A0AB-7A3B02659534}" type="presParOf" srcId="{380E9113-6F79-45A2-8BEE-8377EF20C18D}" destId="{E3F276A4-059C-4A1F-B38C-B25D79F57C1B}" srcOrd="0" destOrd="0" presId="urn:microsoft.com/office/officeart/2005/8/layout/hierarchy1"/>
    <dgm:cxn modelId="{34BC4A93-F8AF-4D2F-B90F-20E6EDE6504C}" type="presParOf" srcId="{E3F276A4-059C-4A1F-B38C-B25D79F57C1B}" destId="{A522941A-8848-4CB9-BF89-4CDCEDEEC3FF}" srcOrd="0" destOrd="0" presId="urn:microsoft.com/office/officeart/2005/8/layout/hierarchy1"/>
    <dgm:cxn modelId="{A75D4EAA-7FD8-4ADC-B0CE-B49C65FB296F}" type="presParOf" srcId="{E3F276A4-059C-4A1F-B38C-B25D79F57C1B}" destId="{B9234B59-8CCA-4B05-8B2B-7712F2EB743B}" srcOrd="1" destOrd="0" presId="urn:microsoft.com/office/officeart/2005/8/layout/hierarchy1"/>
    <dgm:cxn modelId="{B6672DB5-ABFA-4EEC-AE6F-B771EE4D101A}" type="presParOf" srcId="{380E9113-6F79-45A2-8BEE-8377EF20C18D}" destId="{CC1680E8-9E56-4425-8405-2B8D1A5A2587}" srcOrd="1" destOrd="0" presId="urn:microsoft.com/office/officeart/2005/8/layout/hierarchy1"/>
    <dgm:cxn modelId="{09D1CC8F-DED3-4881-A8A8-929C2FD55F38}" type="presParOf" srcId="{5EA85547-4F9E-408D-89EE-87A4D491C2CF}" destId="{CF781D74-B682-4FF6-A625-EC925D946BFB}" srcOrd="1" destOrd="0" presId="urn:microsoft.com/office/officeart/2005/8/layout/hierarchy1"/>
    <dgm:cxn modelId="{F5A06B43-AE53-4CB1-BF76-07D5191148A4}" type="presParOf" srcId="{CF781D74-B682-4FF6-A625-EC925D946BFB}" destId="{ACD4642C-A478-41A6-A799-5BD25FF03E3F}" srcOrd="0" destOrd="0" presId="urn:microsoft.com/office/officeart/2005/8/layout/hierarchy1"/>
    <dgm:cxn modelId="{E4A672E2-BCCA-49B1-B8E3-3CDD05B08370}" type="presParOf" srcId="{ACD4642C-A478-41A6-A799-5BD25FF03E3F}" destId="{D4EC42DD-4858-44A9-8400-8EB9A40BBD64}" srcOrd="0" destOrd="0" presId="urn:microsoft.com/office/officeart/2005/8/layout/hierarchy1"/>
    <dgm:cxn modelId="{8B5B997C-6B51-45A9-A696-5E3B7D5E0C5F}" type="presParOf" srcId="{ACD4642C-A478-41A6-A799-5BD25FF03E3F}" destId="{D46A9A43-4CAC-45AF-9F72-A98F0370949A}" srcOrd="1" destOrd="0" presId="urn:microsoft.com/office/officeart/2005/8/layout/hierarchy1"/>
    <dgm:cxn modelId="{02BBEA03-88EF-4619-B4D2-C86D9FD67DDD}" type="presParOf" srcId="{CF781D74-B682-4FF6-A625-EC925D946BFB}" destId="{EA0227CB-6C5E-412E-9E6E-4544E37ADDE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2941A-8848-4CB9-BF89-4CDCEDEEC3FF}">
      <dsp:nvSpPr>
        <dsp:cNvPr id="0" name=""/>
        <dsp:cNvSpPr/>
      </dsp:nvSpPr>
      <dsp:spPr>
        <a:xfrm>
          <a:off x="134291" y="612"/>
          <a:ext cx="4332795" cy="2751325"/>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34B59-8CCA-4B05-8B2B-7712F2EB743B}">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t>Etape 1 : </a:t>
          </a:r>
          <a:r>
            <a:rPr lang="fr-FR" sz="3800" kern="1200" dirty="0">
              <a:hlinkClick xmlns:r="http://schemas.openxmlformats.org/officeDocument/2006/relationships" r:id="" action="ppaction://hlinksldjump"/>
            </a:rPr>
            <a:t>Visionner la vidéo de </a:t>
          </a:r>
          <a:r>
            <a:rPr lang="fr-FR" sz="3800" kern="1200" dirty="0" err="1">
              <a:hlinkClick xmlns:r="http://schemas.openxmlformats.org/officeDocument/2006/relationships" r:id="" action="ppaction://hlinksldjump"/>
            </a:rPr>
            <a:t>demo</a:t>
          </a:r>
          <a:endParaRPr lang="fr-FR" sz="3800" kern="1200" dirty="0"/>
        </a:p>
        <a:p>
          <a:pPr marL="0" lvl="0" indent="0" algn="ctr" defTabSz="1689100">
            <a:lnSpc>
              <a:spcPct val="90000"/>
            </a:lnSpc>
            <a:spcBef>
              <a:spcPct val="0"/>
            </a:spcBef>
            <a:spcAft>
              <a:spcPct val="35000"/>
            </a:spcAft>
            <a:buNone/>
          </a:pPr>
          <a:r>
            <a:rPr lang="fr-FR" sz="3800" i="1" kern="1200" dirty="0"/>
            <a:t>8mn</a:t>
          </a:r>
          <a:endParaRPr lang="en-US" sz="3800" i="1" kern="1200" dirty="0"/>
        </a:p>
      </dsp:txBody>
      <dsp:txXfrm>
        <a:off x="696297" y="538547"/>
        <a:ext cx="4171627" cy="2590157"/>
      </dsp:txXfrm>
    </dsp:sp>
    <dsp:sp modelId="{D4EC42DD-4858-44A9-8400-8EB9A40BBD64}">
      <dsp:nvSpPr>
        <dsp:cNvPr id="0" name=""/>
        <dsp:cNvSpPr/>
      </dsp:nvSpPr>
      <dsp:spPr>
        <a:xfrm>
          <a:off x="5429930" y="612"/>
          <a:ext cx="4332795" cy="2751325"/>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A9A43-4CAC-45AF-9F72-A98F0370949A}">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t>Etape 2 : </a:t>
          </a:r>
          <a:r>
            <a:rPr lang="fr-FR" sz="3800" kern="1200" dirty="0">
              <a:hlinkClick xmlns:r="http://schemas.openxmlformats.org/officeDocument/2006/relationships" r:id="" action="ppaction://hlinksldjump"/>
            </a:rPr>
            <a:t>A vous de jouer</a:t>
          </a:r>
          <a:endParaRPr lang="fr-FR" sz="3800" kern="1200" dirty="0"/>
        </a:p>
        <a:p>
          <a:pPr marL="0" lvl="0" indent="0" algn="ctr" defTabSz="1689100">
            <a:lnSpc>
              <a:spcPct val="90000"/>
            </a:lnSpc>
            <a:spcBef>
              <a:spcPct val="0"/>
            </a:spcBef>
            <a:spcAft>
              <a:spcPct val="35000"/>
            </a:spcAft>
            <a:buNone/>
          </a:pPr>
          <a:r>
            <a:rPr lang="fr-FR" sz="3800" i="1" kern="1200" dirty="0"/>
            <a:t>10mn max</a:t>
          </a:r>
          <a:endParaRPr lang="en-US" sz="3800" i="1" kern="1200" dirty="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2941A-8848-4CB9-BF89-4CDCEDEEC3FF}">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34B59-8CCA-4B05-8B2B-7712F2EB743B}">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t>Etape 1 : </a:t>
          </a:r>
          <a:r>
            <a:rPr lang="fr-FR" sz="3800" kern="1200" dirty="0">
              <a:hlinkClick xmlns:r="http://schemas.openxmlformats.org/officeDocument/2006/relationships" r:id="" action="ppaction://hlinksldjump"/>
            </a:rPr>
            <a:t>Visionner la vidéo de </a:t>
          </a:r>
          <a:r>
            <a:rPr lang="fr-FR" sz="3800" kern="1200" dirty="0" err="1">
              <a:hlinkClick xmlns:r="http://schemas.openxmlformats.org/officeDocument/2006/relationships" r:id="" action="ppaction://hlinksldjump"/>
            </a:rPr>
            <a:t>demo</a:t>
          </a:r>
          <a:endParaRPr lang="fr-FR" sz="3800" kern="1200" dirty="0"/>
        </a:p>
        <a:p>
          <a:pPr marL="0" lvl="0" indent="0" algn="ctr" defTabSz="1689100">
            <a:lnSpc>
              <a:spcPct val="90000"/>
            </a:lnSpc>
            <a:spcBef>
              <a:spcPct val="0"/>
            </a:spcBef>
            <a:spcAft>
              <a:spcPct val="35000"/>
            </a:spcAft>
            <a:buNone/>
          </a:pPr>
          <a:r>
            <a:rPr lang="fr-FR" sz="3800" i="1" kern="1200" dirty="0"/>
            <a:t>5mn</a:t>
          </a:r>
          <a:endParaRPr lang="en-US" sz="3800" i="1" kern="1200" dirty="0"/>
        </a:p>
      </dsp:txBody>
      <dsp:txXfrm>
        <a:off x="696297" y="538547"/>
        <a:ext cx="4171627" cy="2590157"/>
      </dsp:txXfrm>
    </dsp:sp>
    <dsp:sp modelId="{D4EC42DD-4858-44A9-8400-8EB9A40BBD64}">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A9A43-4CAC-45AF-9F72-A98F0370949A}">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t>Etape 2 : </a:t>
          </a:r>
          <a:r>
            <a:rPr lang="fr-FR" sz="3800" kern="1200" dirty="0">
              <a:hlinkClick xmlns:r="http://schemas.openxmlformats.org/officeDocument/2006/relationships" r:id="" action="ppaction://hlinksldjump"/>
            </a:rPr>
            <a:t>A vous de jouer</a:t>
          </a:r>
          <a:endParaRPr lang="fr-FR" sz="3800" kern="1200" dirty="0"/>
        </a:p>
        <a:p>
          <a:pPr marL="0" lvl="0" indent="0" algn="ctr" defTabSz="1689100">
            <a:lnSpc>
              <a:spcPct val="90000"/>
            </a:lnSpc>
            <a:spcBef>
              <a:spcPct val="0"/>
            </a:spcBef>
            <a:spcAft>
              <a:spcPct val="35000"/>
            </a:spcAft>
            <a:buNone/>
          </a:pPr>
          <a:r>
            <a:rPr lang="fr-FR" sz="3800" i="1" kern="1200" dirty="0"/>
            <a:t>10mn max</a:t>
          </a:r>
          <a:endParaRPr lang="en-US" sz="3800" kern="1200" dirty="0"/>
        </a:p>
      </dsp:txBody>
      <dsp:txXfrm>
        <a:off x="5991936" y="538547"/>
        <a:ext cx="4171627" cy="2590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95989-E9C1-47E7-AABB-8433DF7F2602}">
      <dsp:nvSpPr>
        <dsp:cNvPr id="0" name=""/>
        <dsp:cNvSpPr/>
      </dsp:nvSpPr>
      <dsp:spPr>
        <a:xfrm>
          <a:off x="0" y="2028"/>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EDFF9-AFCA-4B58-B71B-25AC14EA8AA9}">
      <dsp:nvSpPr>
        <dsp:cNvPr id="0" name=""/>
        <dsp:cNvSpPr/>
      </dsp:nvSpPr>
      <dsp:spPr>
        <a:xfrm>
          <a:off x="0" y="2028"/>
          <a:ext cx="6893773" cy="15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b="1" kern="1200" dirty="0"/>
            <a:t>Collecte des Données </a:t>
          </a:r>
          <a:r>
            <a:rPr lang="fr-FR" sz="2400" kern="1200" dirty="0"/>
            <a:t>: Les données peuvent provenir de différentes sources : Formulaires remplis par des utilisateurs, fichiers CSV, API externes, bases de données existantes, etc.</a:t>
          </a:r>
          <a:endParaRPr lang="en-US" sz="2400" kern="1200" dirty="0"/>
        </a:p>
      </dsp:txBody>
      <dsp:txXfrm>
        <a:off x="0" y="2028"/>
        <a:ext cx="6893773" cy="1592752"/>
      </dsp:txXfrm>
    </dsp:sp>
    <dsp:sp modelId="{10125FF9-A777-4A9B-A3D0-B4681374E66B}">
      <dsp:nvSpPr>
        <dsp:cNvPr id="0" name=""/>
        <dsp:cNvSpPr/>
      </dsp:nvSpPr>
      <dsp:spPr>
        <a:xfrm>
          <a:off x="0" y="1594780"/>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8B00C-C2E4-440A-ABEC-86B376215D89}">
      <dsp:nvSpPr>
        <dsp:cNvPr id="0" name=""/>
        <dsp:cNvSpPr/>
      </dsp:nvSpPr>
      <dsp:spPr>
        <a:xfrm>
          <a:off x="0" y="1594780"/>
          <a:ext cx="6900512" cy="1248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b="1" kern="1200" dirty="0"/>
            <a:t>Nettoyage et Transformation des Données </a:t>
          </a:r>
          <a:r>
            <a:rPr lang="fr-FR" sz="2400" kern="1200" dirty="0"/>
            <a:t>: suppression des doublons, normalisation des valeurs, conversion des formats, etc.</a:t>
          </a:r>
          <a:endParaRPr lang="en-US" sz="2400" kern="1200" dirty="0"/>
        </a:p>
      </dsp:txBody>
      <dsp:txXfrm>
        <a:off x="0" y="1594780"/>
        <a:ext cx="6900512" cy="1248280"/>
      </dsp:txXfrm>
    </dsp:sp>
    <dsp:sp modelId="{88D597D0-E115-492B-8212-1F54AFE5F2AF}">
      <dsp:nvSpPr>
        <dsp:cNvPr id="0" name=""/>
        <dsp:cNvSpPr/>
      </dsp:nvSpPr>
      <dsp:spPr>
        <a:xfrm>
          <a:off x="0" y="2843060"/>
          <a:ext cx="6900512"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37E8D-1E2A-4E13-9AAB-AEFF6813AFF6}">
      <dsp:nvSpPr>
        <dsp:cNvPr id="0" name=""/>
        <dsp:cNvSpPr/>
      </dsp:nvSpPr>
      <dsp:spPr>
        <a:xfrm>
          <a:off x="0" y="2843060"/>
          <a:ext cx="6900512" cy="110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b="1" kern="1200" dirty="0"/>
            <a:t>Insertion des Données </a:t>
          </a:r>
          <a:r>
            <a:rPr lang="fr-FR" sz="2400" kern="1200" dirty="0"/>
            <a:t>: Une fois que les données sont prêtes, elles sont insérées dans les tables correspondantes de la base de données</a:t>
          </a:r>
          <a:endParaRPr lang="en-US" sz="2400" kern="1200" dirty="0"/>
        </a:p>
      </dsp:txBody>
      <dsp:txXfrm>
        <a:off x="0" y="2843060"/>
        <a:ext cx="6900512" cy="1106980"/>
      </dsp:txXfrm>
    </dsp:sp>
    <dsp:sp modelId="{B0799937-8158-414C-B1B7-6CED51B8E92A}">
      <dsp:nvSpPr>
        <dsp:cNvPr id="0" name=""/>
        <dsp:cNvSpPr/>
      </dsp:nvSpPr>
      <dsp:spPr>
        <a:xfrm>
          <a:off x="0" y="3950041"/>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1A63F-CDA3-4154-96E7-C0C9A74743DC}">
      <dsp:nvSpPr>
        <dsp:cNvPr id="0" name=""/>
        <dsp:cNvSpPr/>
      </dsp:nvSpPr>
      <dsp:spPr>
        <a:xfrm>
          <a:off x="0" y="3950041"/>
          <a:ext cx="6900512" cy="1584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b="1" kern="1200" dirty="0"/>
            <a:t>Vérification de l'Intégrité des Données </a:t>
          </a:r>
          <a:r>
            <a:rPr lang="fr-FR" sz="2400" kern="1200" dirty="0"/>
            <a:t>: On s'assure que les données sont correctement insérées et qu'elles respectent les contraintes de la base de données.</a:t>
          </a:r>
          <a:endParaRPr lang="en-US" sz="2400" kern="1200" dirty="0"/>
        </a:p>
      </dsp:txBody>
      <dsp:txXfrm>
        <a:off x="0" y="3950041"/>
        <a:ext cx="6900512" cy="15840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2941A-8848-4CB9-BF89-4CDCEDEEC3FF}">
      <dsp:nvSpPr>
        <dsp:cNvPr id="0" name=""/>
        <dsp:cNvSpPr/>
      </dsp:nvSpPr>
      <dsp:spPr>
        <a:xfrm>
          <a:off x="134291" y="612"/>
          <a:ext cx="4332795" cy="2751325"/>
        </a:xfrm>
        <a:prstGeom prst="roundRect">
          <a:avLst>
            <a:gd name="adj" fmla="val 10000"/>
          </a:avLst>
        </a:prstGeom>
        <a:solidFill>
          <a:schemeClr val="accent6">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34B59-8CCA-4B05-8B2B-7712F2EB743B}">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u="sng" kern="1200" dirty="0"/>
            <a:t>Etape 1</a:t>
          </a:r>
          <a:r>
            <a:rPr lang="fr-FR" sz="2800" kern="1200" dirty="0"/>
            <a:t> : </a:t>
          </a:r>
          <a:r>
            <a:rPr lang="fr-FR" sz="2800" kern="1200" dirty="0">
              <a:hlinkClick xmlns:r="http://schemas.openxmlformats.org/officeDocument/2006/relationships" r:id="" action="ppaction://hlinksldjump"/>
            </a:rPr>
            <a:t>4 taches liées à l’accompagnement des apprentissages</a:t>
          </a:r>
          <a:r>
            <a:rPr lang="fr-FR" sz="2800" kern="1200" dirty="0"/>
            <a:t>.</a:t>
          </a:r>
          <a:br>
            <a:rPr lang="fr-FR" sz="2800" kern="1200" dirty="0"/>
          </a:br>
          <a:r>
            <a:rPr lang="fr-FR" sz="2800" kern="1200" dirty="0"/>
            <a:t>Contexte de la gestion des émissions carbones 1</a:t>
          </a:r>
          <a:r>
            <a:rPr lang="fr-FR" sz="2800" i="1" kern="1200" dirty="0"/>
            <a:t>3mn max</a:t>
          </a:r>
          <a:endParaRPr lang="en-US" sz="2800" i="1" kern="1200" dirty="0"/>
        </a:p>
      </dsp:txBody>
      <dsp:txXfrm>
        <a:off x="696297" y="538547"/>
        <a:ext cx="4171627" cy="2590157"/>
      </dsp:txXfrm>
    </dsp:sp>
    <dsp:sp modelId="{D4EC42DD-4858-44A9-8400-8EB9A40BBD64}">
      <dsp:nvSpPr>
        <dsp:cNvPr id="0" name=""/>
        <dsp:cNvSpPr/>
      </dsp:nvSpPr>
      <dsp:spPr>
        <a:xfrm>
          <a:off x="5429930" y="612"/>
          <a:ext cx="4332795" cy="2751325"/>
        </a:xfrm>
        <a:prstGeom prst="roundRect">
          <a:avLst>
            <a:gd name="adj" fmla="val 10000"/>
          </a:avLst>
        </a:prstGeom>
        <a:solidFill>
          <a:schemeClr val="accent6">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A9A43-4CAC-45AF-9F72-A98F0370949A}">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u="sng" kern="1200" dirty="0"/>
            <a:t>Etape 2</a:t>
          </a:r>
          <a:r>
            <a:rPr lang="fr-FR" sz="2800" kern="1200" dirty="0"/>
            <a:t> : </a:t>
          </a:r>
          <a:r>
            <a:rPr lang="fr-FR" sz="2800" kern="1200" dirty="0">
              <a:hlinkClick xmlns:r="http://schemas.openxmlformats.org/officeDocument/2006/relationships" r:id="" action="ppaction://hlinksldjump"/>
            </a:rPr>
            <a:t>1 tache liée à la conception de supports</a:t>
          </a:r>
          <a:r>
            <a:rPr lang="fr-FR" sz="2800" kern="1200" dirty="0"/>
            <a:t>.</a:t>
          </a:r>
          <a:br>
            <a:rPr lang="fr-FR" sz="2800" kern="1200" dirty="0"/>
          </a:br>
          <a:r>
            <a:rPr lang="fr-FR" sz="2800" kern="1200" dirty="0"/>
            <a:t>Sur votre contexte</a:t>
          </a:r>
        </a:p>
        <a:p>
          <a:pPr marL="0" lvl="0" indent="0" algn="ctr" defTabSz="1244600">
            <a:lnSpc>
              <a:spcPct val="90000"/>
            </a:lnSpc>
            <a:spcBef>
              <a:spcPct val="0"/>
            </a:spcBef>
            <a:spcAft>
              <a:spcPct val="35000"/>
            </a:spcAft>
            <a:buNone/>
          </a:pPr>
          <a:r>
            <a:rPr lang="fr-FR" sz="2800" i="1" kern="1200" dirty="0"/>
            <a:t>7mn max</a:t>
          </a:r>
          <a:endParaRPr lang="en-US" sz="2800" i="1" kern="1200" dirty="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E9C7082-5E5F-960F-72A6-88AB53EB99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2FE143F-6155-C97A-556D-4FA5F83F7A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F500E-61EA-4A4E-BF26-0647E473A1A1}" type="datetimeFigureOut">
              <a:rPr lang="fr-FR" smtClean="0"/>
              <a:t>20/05/2024</a:t>
            </a:fld>
            <a:endParaRPr lang="fr-FR"/>
          </a:p>
        </p:txBody>
      </p:sp>
      <p:sp>
        <p:nvSpPr>
          <p:cNvPr id="4" name="Espace réservé du pied de page 3">
            <a:extLst>
              <a:ext uri="{FF2B5EF4-FFF2-40B4-BE49-F238E27FC236}">
                <a16:creationId xmlns:a16="http://schemas.microsoft.com/office/drawing/2014/main" id="{50CA5F28-F9F8-EF3F-C900-5D52017D6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11172A5-3E12-9BA3-94ED-BCEE9883F3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F372BB-1ACE-47A2-B8BD-69EB6E0B8611}" type="slidenum">
              <a:rPr lang="fr-FR" smtClean="0"/>
              <a:t>‹N°›</a:t>
            </a:fld>
            <a:endParaRPr lang="fr-FR"/>
          </a:p>
        </p:txBody>
      </p:sp>
    </p:spTree>
    <p:extLst>
      <p:ext uri="{BB962C8B-B14F-4D97-AF65-F5344CB8AC3E}">
        <p14:creationId xmlns:p14="http://schemas.microsoft.com/office/powerpoint/2010/main" val="344697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E2889-ADBD-4A1F-AAE5-26491ADAD724}" type="datetimeFigureOut">
              <a:rPr lang="fr-FR" smtClean="0"/>
              <a:t>20/05/2024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60D04-C950-4B8B-9051-70AF2306AD68}" type="slidenum">
              <a:rPr lang="fr-FR" smtClean="0"/>
              <a:t>‹N°›</a:t>
            </a:fld>
            <a:endParaRPr lang="fr-FR"/>
          </a:p>
        </p:txBody>
      </p:sp>
    </p:spTree>
    <p:extLst>
      <p:ext uri="{BB962C8B-B14F-4D97-AF65-F5344CB8AC3E}">
        <p14:creationId xmlns:p14="http://schemas.microsoft.com/office/powerpoint/2010/main" val="146971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BE193-D76F-60B6-865C-3B7908E7E6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9E03F0-F0F9-70D2-236A-A137BBB72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76FEDDA-72DE-95C8-E6B4-9DDB6A651FF5}"/>
              </a:ext>
            </a:extLst>
          </p:cNvPr>
          <p:cNvSpPr>
            <a:spLocks noGrp="1"/>
          </p:cNvSpPr>
          <p:nvPr>
            <p:ph type="dt" sz="half" idx="10"/>
          </p:nvPr>
        </p:nvSpPr>
        <p:spPr/>
        <p:txBody>
          <a:bodyPr/>
          <a:lstStyle/>
          <a:p>
            <a:fld id="{A2EB6E06-181A-467F-8653-98FDF779A56E}" type="datetime1">
              <a:rPr lang="fr-FR" smtClean="0"/>
              <a:t>20/05/2024</a:t>
            </a:fld>
            <a:endParaRPr lang="fr-FR"/>
          </a:p>
        </p:txBody>
      </p:sp>
      <p:sp>
        <p:nvSpPr>
          <p:cNvPr id="5" name="Espace réservé du pied de page 4">
            <a:extLst>
              <a:ext uri="{FF2B5EF4-FFF2-40B4-BE49-F238E27FC236}">
                <a16:creationId xmlns:a16="http://schemas.microsoft.com/office/drawing/2014/main" id="{4A41C1B7-E804-0E7B-C09D-6731C8C567E9}"/>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6" name="Espace réservé du numéro de diapositive 5">
            <a:extLst>
              <a:ext uri="{FF2B5EF4-FFF2-40B4-BE49-F238E27FC236}">
                <a16:creationId xmlns:a16="http://schemas.microsoft.com/office/drawing/2014/main" id="{71C40B25-2C04-C80D-14CA-B02B96B602E6}"/>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305278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CA166-EB73-EE21-7AE3-37E5043FB5C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66DE75-266B-9584-DAAA-E3D463791E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3065F7-AC1D-1ECC-D6FD-6D7AD022B6B6}"/>
              </a:ext>
            </a:extLst>
          </p:cNvPr>
          <p:cNvSpPr>
            <a:spLocks noGrp="1"/>
          </p:cNvSpPr>
          <p:nvPr>
            <p:ph type="dt" sz="half" idx="10"/>
          </p:nvPr>
        </p:nvSpPr>
        <p:spPr/>
        <p:txBody>
          <a:bodyPr/>
          <a:lstStyle/>
          <a:p>
            <a:fld id="{40223BBA-FC3F-477F-BAD0-8DC6DE775867}" type="datetime1">
              <a:rPr lang="fr-FR" smtClean="0"/>
              <a:t>20/05/2024</a:t>
            </a:fld>
            <a:endParaRPr lang="fr-FR"/>
          </a:p>
        </p:txBody>
      </p:sp>
      <p:sp>
        <p:nvSpPr>
          <p:cNvPr id="5" name="Espace réservé du pied de page 4">
            <a:extLst>
              <a:ext uri="{FF2B5EF4-FFF2-40B4-BE49-F238E27FC236}">
                <a16:creationId xmlns:a16="http://schemas.microsoft.com/office/drawing/2014/main" id="{B8E53702-DFD8-5C61-FDFF-56C38BE5C35F}"/>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6" name="Espace réservé du numéro de diapositive 5">
            <a:extLst>
              <a:ext uri="{FF2B5EF4-FFF2-40B4-BE49-F238E27FC236}">
                <a16:creationId xmlns:a16="http://schemas.microsoft.com/office/drawing/2014/main" id="{D6A90D72-0D1A-8D92-CEA6-C37D9E42D390}"/>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154779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823C221-EF37-168D-AFC2-AA707CA935C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C0D9465-1A42-B167-99A4-0853CDCA5F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F9B81E-22CA-136B-941A-A51311D82198}"/>
              </a:ext>
            </a:extLst>
          </p:cNvPr>
          <p:cNvSpPr>
            <a:spLocks noGrp="1"/>
          </p:cNvSpPr>
          <p:nvPr>
            <p:ph type="dt" sz="half" idx="10"/>
          </p:nvPr>
        </p:nvSpPr>
        <p:spPr/>
        <p:txBody>
          <a:bodyPr/>
          <a:lstStyle/>
          <a:p>
            <a:fld id="{56575686-BE8C-4A3E-9266-0171DF90C3E8}" type="datetime1">
              <a:rPr lang="fr-FR" smtClean="0"/>
              <a:t>20/05/2024</a:t>
            </a:fld>
            <a:endParaRPr lang="fr-FR"/>
          </a:p>
        </p:txBody>
      </p:sp>
      <p:sp>
        <p:nvSpPr>
          <p:cNvPr id="5" name="Espace réservé du pied de page 4">
            <a:extLst>
              <a:ext uri="{FF2B5EF4-FFF2-40B4-BE49-F238E27FC236}">
                <a16:creationId xmlns:a16="http://schemas.microsoft.com/office/drawing/2014/main" id="{42CB4102-F927-8FC0-41CF-88C286E6713D}"/>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6" name="Espace réservé du numéro de diapositive 5">
            <a:extLst>
              <a:ext uri="{FF2B5EF4-FFF2-40B4-BE49-F238E27FC236}">
                <a16:creationId xmlns:a16="http://schemas.microsoft.com/office/drawing/2014/main" id="{81C4F5F7-D51C-3DB3-8015-EF88B5E544E8}"/>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170431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EA3248-57CB-47FF-B443-2529E7CEE57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89B861-8358-F0CB-6BE4-A739C19CC7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311039-3284-DAB8-DCD3-17539DC20E7D}"/>
              </a:ext>
            </a:extLst>
          </p:cNvPr>
          <p:cNvSpPr>
            <a:spLocks noGrp="1"/>
          </p:cNvSpPr>
          <p:nvPr>
            <p:ph type="dt" sz="half" idx="10"/>
          </p:nvPr>
        </p:nvSpPr>
        <p:spPr/>
        <p:txBody>
          <a:bodyPr/>
          <a:lstStyle/>
          <a:p>
            <a:fld id="{D681D125-5B3E-4546-8E7D-69381AB25807}" type="datetime1">
              <a:rPr lang="fr-FR" smtClean="0"/>
              <a:t>20/05/2024</a:t>
            </a:fld>
            <a:endParaRPr lang="fr-FR"/>
          </a:p>
        </p:txBody>
      </p:sp>
      <p:sp>
        <p:nvSpPr>
          <p:cNvPr id="5" name="Espace réservé du pied de page 4">
            <a:extLst>
              <a:ext uri="{FF2B5EF4-FFF2-40B4-BE49-F238E27FC236}">
                <a16:creationId xmlns:a16="http://schemas.microsoft.com/office/drawing/2014/main" id="{B410E350-9682-DCBE-9573-ADD5BEFA28DE}"/>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6" name="Espace réservé du numéro de diapositive 5">
            <a:extLst>
              <a:ext uri="{FF2B5EF4-FFF2-40B4-BE49-F238E27FC236}">
                <a16:creationId xmlns:a16="http://schemas.microsoft.com/office/drawing/2014/main" id="{147E13F9-ECEF-9D98-D334-B90305609164}"/>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63639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6E78FF-CBC8-2A8D-E3F3-8602750FCAB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C0B5C80-CB07-7D95-E64B-20207ACAB9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9186AA3-B33F-B6FE-DA89-0116D698629C}"/>
              </a:ext>
            </a:extLst>
          </p:cNvPr>
          <p:cNvSpPr>
            <a:spLocks noGrp="1"/>
          </p:cNvSpPr>
          <p:nvPr>
            <p:ph type="dt" sz="half" idx="10"/>
          </p:nvPr>
        </p:nvSpPr>
        <p:spPr/>
        <p:txBody>
          <a:bodyPr/>
          <a:lstStyle/>
          <a:p>
            <a:fld id="{5BD37F31-5E4C-41DC-B4A3-93A02B2477D7}" type="datetime1">
              <a:rPr lang="fr-FR" smtClean="0"/>
              <a:t>20/05/2024</a:t>
            </a:fld>
            <a:endParaRPr lang="fr-FR"/>
          </a:p>
        </p:txBody>
      </p:sp>
      <p:sp>
        <p:nvSpPr>
          <p:cNvPr id="5" name="Espace réservé du pied de page 4">
            <a:extLst>
              <a:ext uri="{FF2B5EF4-FFF2-40B4-BE49-F238E27FC236}">
                <a16:creationId xmlns:a16="http://schemas.microsoft.com/office/drawing/2014/main" id="{2A703431-E32E-661B-5644-64A68F726B35}"/>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6" name="Espace réservé du numéro de diapositive 5">
            <a:extLst>
              <a:ext uri="{FF2B5EF4-FFF2-40B4-BE49-F238E27FC236}">
                <a16:creationId xmlns:a16="http://schemas.microsoft.com/office/drawing/2014/main" id="{ABC21BA1-1C2A-EE37-380D-43C058BECB3B}"/>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225585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D3B12-05D1-5BB6-EDA3-6D0BE5D601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9AF884-0580-96B4-1944-79924116818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85795A6-CF60-A700-A03E-AECD72004A9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6FF26F-D106-F67E-C7BE-BED39D4E0814}"/>
              </a:ext>
            </a:extLst>
          </p:cNvPr>
          <p:cNvSpPr>
            <a:spLocks noGrp="1"/>
          </p:cNvSpPr>
          <p:nvPr>
            <p:ph type="dt" sz="half" idx="10"/>
          </p:nvPr>
        </p:nvSpPr>
        <p:spPr/>
        <p:txBody>
          <a:bodyPr/>
          <a:lstStyle/>
          <a:p>
            <a:fld id="{06A3B8F7-FE8C-461E-9BC1-838DEA87B877}" type="datetime1">
              <a:rPr lang="fr-FR" smtClean="0"/>
              <a:t>20/05/2024</a:t>
            </a:fld>
            <a:endParaRPr lang="fr-FR"/>
          </a:p>
        </p:txBody>
      </p:sp>
      <p:sp>
        <p:nvSpPr>
          <p:cNvPr id="6" name="Espace réservé du pied de page 5">
            <a:extLst>
              <a:ext uri="{FF2B5EF4-FFF2-40B4-BE49-F238E27FC236}">
                <a16:creationId xmlns:a16="http://schemas.microsoft.com/office/drawing/2014/main" id="{BDADC704-632D-BB1B-6F09-B9F01F12AF7F}"/>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7" name="Espace réservé du numéro de diapositive 6">
            <a:extLst>
              <a:ext uri="{FF2B5EF4-FFF2-40B4-BE49-F238E27FC236}">
                <a16:creationId xmlns:a16="http://schemas.microsoft.com/office/drawing/2014/main" id="{0BAD4296-8D93-22DF-FE38-D93546DC0261}"/>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148949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BB50C-FB03-15D4-1940-55E6D493B0A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A018B77-D11E-8BAF-6509-83B064BAC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6AE2BBE-48C2-087E-03B9-E660D2D670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AF0F34A-AC52-693F-1430-76A720B49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4249CE-0D27-82D4-F58A-AF06FD4C414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50F28AC-4B46-25C5-8C07-CCBF87652C33}"/>
              </a:ext>
            </a:extLst>
          </p:cNvPr>
          <p:cNvSpPr>
            <a:spLocks noGrp="1"/>
          </p:cNvSpPr>
          <p:nvPr>
            <p:ph type="dt" sz="half" idx="10"/>
          </p:nvPr>
        </p:nvSpPr>
        <p:spPr/>
        <p:txBody>
          <a:bodyPr/>
          <a:lstStyle/>
          <a:p>
            <a:fld id="{4C34B9E1-E7D2-46B2-82B6-4D10EC566AC1}" type="datetime1">
              <a:rPr lang="fr-FR" smtClean="0"/>
              <a:t>20/05/2024</a:t>
            </a:fld>
            <a:endParaRPr lang="fr-FR"/>
          </a:p>
        </p:txBody>
      </p:sp>
      <p:sp>
        <p:nvSpPr>
          <p:cNvPr id="8" name="Espace réservé du pied de page 7">
            <a:extLst>
              <a:ext uri="{FF2B5EF4-FFF2-40B4-BE49-F238E27FC236}">
                <a16:creationId xmlns:a16="http://schemas.microsoft.com/office/drawing/2014/main" id="{37BCDB94-51B9-257D-025E-86E1C2124D5C}"/>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9" name="Espace réservé du numéro de diapositive 8">
            <a:extLst>
              <a:ext uri="{FF2B5EF4-FFF2-40B4-BE49-F238E27FC236}">
                <a16:creationId xmlns:a16="http://schemas.microsoft.com/office/drawing/2014/main" id="{69FE9DE7-5B6A-CA37-ED05-3F7EBBFC1D1E}"/>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263081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9F813-AEB5-AA06-A075-285CE70FA1F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A91BAED-4CE8-AB72-0266-F3D6132F9A81}"/>
              </a:ext>
            </a:extLst>
          </p:cNvPr>
          <p:cNvSpPr>
            <a:spLocks noGrp="1"/>
          </p:cNvSpPr>
          <p:nvPr>
            <p:ph type="dt" sz="half" idx="10"/>
          </p:nvPr>
        </p:nvSpPr>
        <p:spPr/>
        <p:txBody>
          <a:bodyPr/>
          <a:lstStyle/>
          <a:p>
            <a:fld id="{C4987CA4-1FFC-4B6B-A009-5E8314CF82D1}" type="datetime1">
              <a:rPr lang="fr-FR" smtClean="0"/>
              <a:t>20/05/2024</a:t>
            </a:fld>
            <a:endParaRPr lang="fr-FR"/>
          </a:p>
        </p:txBody>
      </p:sp>
      <p:sp>
        <p:nvSpPr>
          <p:cNvPr id="4" name="Espace réservé du pied de page 3">
            <a:extLst>
              <a:ext uri="{FF2B5EF4-FFF2-40B4-BE49-F238E27FC236}">
                <a16:creationId xmlns:a16="http://schemas.microsoft.com/office/drawing/2014/main" id="{51A0E498-5B47-CD2B-3C9B-91DEC263D9E5}"/>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5" name="Espace réservé du numéro de diapositive 4">
            <a:extLst>
              <a:ext uri="{FF2B5EF4-FFF2-40B4-BE49-F238E27FC236}">
                <a16:creationId xmlns:a16="http://schemas.microsoft.com/office/drawing/2014/main" id="{E9FDE982-DB22-4239-8EBC-2D9937719E68}"/>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1722517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A85B08-BF3E-636D-7DFA-B61C0D784D5D}"/>
              </a:ext>
            </a:extLst>
          </p:cNvPr>
          <p:cNvSpPr>
            <a:spLocks noGrp="1"/>
          </p:cNvSpPr>
          <p:nvPr>
            <p:ph type="dt" sz="half" idx="10"/>
          </p:nvPr>
        </p:nvSpPr>
        <p:spPr/>
        <p:txBody>
          <a:bodyPr/>
          <a:lstStyle/>
          <a:p>
            <a:fld id="{EEC20304-4A11-46BE-9200-DC5A4798436A}" type="datetime1">
              <a:rPr lang="fr-FR" smtClean="0"/>
              <a:t>20/05/2024</a:t>
            </a:fld>
            <a:endParaRPr lang="fr-FR"/>
          </a:p>
        </p:txBody>
      </p:sp>
      <p:sp>
        <p:nvSpPr>
          <p:cNvPr id="3" name="Espace réservé du pied de page 2">
            <a:extLst>
              <a:ext uri="{FF2B5EF4-FFF2-40B4-BE49-F238E27FC236}">
                <a16:creationId xmlns:a16="http://schemas.microsoft.com/office/drawing/2014/main" id="{BFE4A4B2-D01C-E0A8-67B6-D1CDC54192FB}"/>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4" name="Espace réservé du numéro de diapositive 3">
            <a:extLst>
              <a:ext uri="{FF2B5EF4-FFF2-40B4-BE49-F238E27FC236}">
                <a16:creationId xmlns:a16="http://schemas.microsoft.com/office/drawing/2014/main" id="{EA6728B1-E039-4BCE-EA45-1A4226D096C1}"/>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6312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8B1E3-12BC-1218-0985-9CCCFD34A65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3D81500-BE7B-E2C5-F3D0-8D44A4593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9D80F22-0F0F-9BCE-93ED-E8CBBAE10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686419B-098E-22D6-FFD7-40FCAFC04530}"/>
              </a:ext>
            </a:extLst>
          </p:cNvPr>
          <p:cNvSpPr>
            <a:spLocks noGrp="1"/>
          </p:cNvSpPr>
          <p:nvPr>
            <p:ph type="dt" sz="half" idx="10"/>
          </p:nvPr>
        </p:nvSpPr>
        <p:spPr/>
        <p:txBody>
          <a:bodyPr/>
          <a:lstStyle/>
          <a:p>
            <a:fld id="{12E3F974-7F83-4C1A-B689-3653E0813A14}" type="datetime1">
              <a:rPr lang="fr-FR" smtClean="0"/>
              <a:t>20/05/2024</a:t>
            </a:fld>
            <a:endParaRPr lang="fr-FR"/>
          </a:p>
        </p:txBody>
      </p:sp>
      <p:sp>
        <p:nvSpPr>
          <p:cNvPr id="6" name="Espace réservé du pied de page 5">
            <a:extLst>
              <a:ext uri="{FF2B5EF4-FFF2-40B4-BE49-F238E27FC236}">
                <a16:creationId xmlns:a16="http://schemas.microsoft.com/office/drawing/2014/main" id="{F4307C5D-41E1-D06F-D30A-6383B164D432}"/>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7" name="Espace réservé du numéro de diapositive 6">
            <a:extLst>
              <a:ext uri="{FF2B5EF4-FFF2-40B4-BE49-F238E27FC236}">
                <a16:creationId xmlns:a16="http://schemas.microsoft.com/office/drawing/2014/main" id="{0893B9FC-8440-483C-A413-90BFDD71B14B}"/>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248572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403A0-8A73-B27D-A4F4-110D4E0FA5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016F24B-8FA3-C5E2-BCE1-07973B868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7226839-7B2B-B425-C45B-C3AD9DD88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11DD28-30F8-37F1-D87C-781AB82F1D96}"/>
              </a:ext>
            </a:extLst>
          </p:cNvPr>
          <p:cNvSpPr>
            <a:spLocks noGrp="1"/>
          </p:cNvSpPr>
          <p:nvPr>
            <p:ph type="dt" sz="half" idx="10"/>
          </p:nvPr>
        </p:nvSpPr>
        <p:spPr/>
        <p:txBody>
          <a:bodyPr/>
          <a:lstStyle/>
          <a:p>
            <a:fld id="{AE6425BE-6FE7-4F6B-8310-9487B8FCAD2F}" type="datetime1">
              <a:rPr lang="fr-FR" smtClean="0"/>
              <a:t>20/05/2024</a:t>
            </a:fld>
            <a:endParaRPr lang="fr-FR"/>
          </a:p>
        </p:txBody>
      </p:sp>
      <p:sp>
        <p:nvSpPr>
          <p:cNvPr id="6" name="Espace réservé du pied de page 5">
            <a:extLst>
              <a:ext uri="{FF2B5EF4-FFF2-40B4-BE49-F238E27FC236}">
                <a16:creationId xmlns:a16="http://schemas.microsoft.com/office/drawing/2014/main" id="{7DE4C013-E3E6-1661-E7C8-B684E4574253}"/>
              </a:ext>
            </a:extLst>
          </p:cNvPr>
          <p:cNvSpPr>
            <a:spLocks noGrp="1"/>
          </p:cNvSpPr>
          <p:nvPr>
            <p:ph type="ftr" sz="quarter" idx="11"/>
          </p:nvPr>
        </p:nvSpPr>
        <p:spPr>
          <a:xfrm>
            <a:off x="4038600" y="6356350"/>
            <a:ext cx="4114800" cy="365125"/>
          </a:xfrm>
          <a:prstGeom prst="rect">
            <a:avLst/>
          </a:prstGeom>
        </p:spPr>
        <p:txBody>
          <a:bodyPr/>
          <a:lstStyle/>
          <a:p>
            <a:r>
              <a:rPr lang="en-US"/>
              <a:t>04/2024 - Tiphaine Accary-Barbier - CC BY-NC 4.0</a:t>
            </a:r>
            <a:endParaRPr lang="fr-FR"/>
          </a:p>
        </p:txBody>
      </p:sp>
      <p:sp>
        <p:nvSpPr>
          <p:cNvPr id="7" name="Espace réservé du numéro de diapositive 6">
            <a:extLst>
              <a:ext uri="{FF2B5EF4-FFF2-40B4-BE49-F238E27FC236}">
                <a16:creationId xmlns:a16="http://schemas.microsoft.com/office/drawing/2014/main" id="{B17D1913-5151-B5F8-A1C7-521EB2CA1885}"/>
              </a:ext>
            </a:extLst>
          </p:cNvPr>
          <p:cNvSpPr>
            <a:spLocks noGrp="1"/>
          </p:cNvSpPr>
          <p:nvPr>
            <p:ph type="sldNum" sz="quarter" idx="12"/>
          </p:nvPr>
        </p:nvSpPr>
        <p:spPr/>
        <p:txBody>
          <a:bodyPr/>
          <a:lstStyle/>
          <a:p>
            <a:fld id="{27DAE23F-0654-4E5E-914A-4E1A87E1F3C3}" type="slidenum">
              <a:rPr lang="fr-FR" smtClean="0"/>
              <a:t>‹N°›</a:t>
            </a:fld>
            <a:endParaRPr lang="fr-FR"/>
          </a:p>
        </p:txBody>
      </p:sp>
    </p:spTree>
    <p:extLst>
      <p:ext uri="{BB962C8B-B14F-4D97-AF65-F5344CB8AC3E}">
        <p14:creationId xmlns:p14="http://schemas.microsoft.com/office/powerpoint/2010/main" val="35951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7B6C4-C98F-6EF7-2473-062BA2F44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6DD142-F847-9E71-43C3-7C0667734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AC46C7-EBC8-8855-616D-26586CB49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3D94C8-EF9D-4D72-AD9C-87F642C2854B}" type="datetime1">
              <a:rPr lang="fr-FR" smtClean="0"/>
              <a:t>20/05/2024</a:t>
            </a:fld>
            <a:endParaRPr lang="fr-FR" dirty="0"/>
          </a:p>
        </p:txBody>
      </p:sp>
      <p:sp>
        <p:nvSpPr>
          <p:cNvPr id="5" name="Espace réservé du pied de page 4">
            <a:extLst>
              <a:ext uri="{FF2B5EF4-FFF2-40B4-BE49-F238E27FC236}">
                <a16:creationId xmlns:a16="http://schemas.microsoft.com/office/drawing/2014/main" id="{AA4CCAEB-BC9E-8344-CFCF-EAB332B9D4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04/2024 - Tiphaine Accary-Barbier - CC BY-NC 4.0</a:t>
            </a:r>
            <a:endParaRPr lang="fr-FR" dirty="0"/>
          </a:p>
        </p:txBody>
      </p:sp>
      <p:sp>
        <p:nvSpPr>
          <p:cNvPr id="6" name="Espace réservé du numéro de diapositive 5">
            <a:extLst>
              <a:ext uri="{FF2B5EF4-FFF2-40B4-BE49-F238E27FC236}">
                <a16:creationId xmlns:a16="http://schemas.microsoft.com/office/drawing/2014/main" id="{37269BB3-5B98-A21C-020A-5F5203BC2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DAE23F-0654-4E5E-914A-4E1A87E1F3C3}" type="slidenum">
              <a:rPr lang="fr-FR" smtClean="0"/>
              <a:t>‹N°›</a:t>
            </a:fld>
            <a:endParaRPr lang="fr-FR"/>
          </a:p>
        </p:txBody>
      </p:sp>
    </p:spTree>
    <p:extLst>
      <p:ext uri="{BB962C8B-B14F-4D97-AF65-F5344CB8AC3E}">
        <p14:creationId xmlns:p14="http://schemas.microsoft.com/office/powerpoint/2010/main" val="1587245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png"/><Relationship Id="rId7"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image" Target="../media/image3.svg"/><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xml"/><Relationship Id="rId7" Type="http://schemas.openxmlformats.org/officeDocument/2006/relationships/image" Target="../media/image11.png"/><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29.xml"/><Relationship Id="rId4" Type="http://schemas.openxmlformats.org/officeDocument/2006/relationships/slide" Target="slide24.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5.xml"/><Relationship Id="rId7" Type="http://schemas.openxmlformats.org/officeDocument/2006/relationships/slide" Target="slide19.xml"/><Relationship Id="rId12" Type="http://schemas.openxmlformats.org/officeDocument/2006/relationships/image" Target="../media/image3.svg"/><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image" Target="../media/image2.png"/><Relationship Id="rId5" Type="http://schemas.openxmlformats.org/officeDocument/2006/relationships/slide" Target="slide17.xml"/><Relationship Id="rId10" Type="http://schemas.openxmlformats.org/officeDocument/2006/relationships/image" Target="../media/image13.png"/><Relationship Id="rId4" Type="http://schemas.openxmlformats.org/officeDocument/2006/relationships/slide" Target="slide16.xml"/><Relationship Id="rId9"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slide" Target="slide1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slide" Target="slide13.xml"/><Relationship Id="rId10" Type="http://schemas.openxmlformats.org/officeDocument/2006/relationships/image" Target="../media/image26.png"/><Relationship Id="rId4" Type="http://schemas.openxmlformats.org/officeDocument/2006/relationships/image" Target="../media/image3.sv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1.png"/><Relationship Id="rId7" Type="http://schemas.openxmlformats.org/officeDocument/2006/relationships/image" Target="../media/image3.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looping-mcd.fr/" TargetMode="External"/><Relationship Id="rId4" Type="http://schemas.openxmlformats.org/officeDocument/2006/relationships/image" Target="../media/image32.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13.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12.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slide" Target="slide1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svg"/><Relationship Id="rId4" Type="http://schemas.openxmlformats.org/officeDocument/2006/relationships/diagramQuickStyle" Target="../diagrams/quickStyle1.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s://digipad.app/p/727300/76f0e9e03aa17" TargetMode="External"/><Relationship Id="rId2" Type="http://schemas.openxmlformats.org/officeDocument/2006/relationships/hyperlink" Target="https://www.looping-mcd.fr/" TargetMode="External"/><Relationship Id="rId1" Type="http://schemas.openxmlformats.org/officeDocument/2006/relationships/slideLayout" Target="../slideLayouts/slideLayout4.xml"/><Relationship Id="rId6" Type="http://schemas.openxmlformats.org/officeDocument/2006/relationships/slide" Target="slide27.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svg"/><Relationship Id="rId4" Type="http://schemas.openxmlformats.org/officeDocument/2006/relationships/diagramData" Target="../diagrams/data2.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chat.openai.com/" TargetMode="External"/><Relationship Id="rId7" Type="http://schemas.openxmlformats.org/officeDocument/2006/relationships/slide" Target="slide27.xml"/><Relationship Id="rId2" Type="http://schemas.openxmlformats.org/officeDocument/2006/relationships/hyperlink" Target="https://www.perplexity.ai/" TargetMode="External"/><Relationship Id="rId1" Type="http://schemas.openxmlformats.org/officeDocument/2006/relationships/slideLayout" Target="../slideLayouts/slideLayout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digipad.app/p/727300/76f0e9e03aa17"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28.xml"/><Relationship Id="rId7" Type="http://schemas.openxmlformats.org/officeDocument/2006/relationships/slide" Target="slide26.xml"/><Relationship Id="rId12" Type="http://schemas.openxmlformats.org/officeDocument/2006/relationships/image" Target="../media/image40.svg"/><Relationship Id="rId2" Type="http://schemas.openxmlformats.org/officeDocument/2006/relationships/hyperlink" Target="https://www.db-fiddle.com/"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slide" Target="slide12.xml"/><Relationship Id="rId10" Type="http://schemas.openxmlformats.org/officeDocument/2006/relationships/slide" Target="slide23.xml"/><Relationship Id="rId4" Type="http://schemas.openxmlformats.org/officeDocument/2006/relationships/hyperlink" Target="https://digipad.app/p/727300/76f0e9e03aa17" TargetMode="External"/><Relationship Id="rId9"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hyperlink" Target="https://www.db-fiddle.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ez38c6OyzDE?si=cVJOtBVYH19y0-eQ" TargetMode="External"/><Relationship Id="rId2" Type="http://schemas.openxmlformats.org/officeDocument/2006/relationships/hyperlink" Target="https://youtube.com/playlist?list=PL6JepipuvDNKJ0NYHHIxlhA5QVo6DVZWF&amp;si=2CM66AoPIBcJY965"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13.xml"/><Relationship Id="rId4" Type="http://schemas.openxmlformats.org/officeDocument/2006/relationships/hyperlink" Target="http://www.turrier.fr/articles/mysql-modeliser-une-base-de-donnees/mysql-modeliser-base-de-donnees.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2.xml"/><Relationship Id="rId7"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34.xml"/><Relationship Id="rId4" Type="http://schemas.openxmlformats.org/officeDocument/2006/relationships/slide" Target="slide33.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4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3.png"/><Relationship Id="rId5" Type="http://schemas.openxmlformats.org/officeDocument/2006/relationships/diagramColors" Target="../diagrams/colors3.xml"/><Relationship Id="rId10" Type="http://schemas.openxmlformats.org/officeDocument/2006/relationships/slide" Target="slide30.xml"/><Relationship Id="rId4" Type="http://schemas.openxmlformats.org/officeDocument/2006/relationships/diagramQuickStyle" Target="../diagrams/quickStyle3.xml"/><Relationship Id="rId9" Type="http://schemas.openxmlformats.org/officeDocument/2006/relationships/image" Target="../media/image3.sv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slide" Target="slide3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hyperlink" Target="https://digipad.app/p/727300/76f0e9e03aa17" TargetMode="External"/><Relationship Id="rId4" Type="http://schemas.openxmlformats.org/officeDocument/2006/relationships/image" Target="../media/image48.png"/><Relationship Id="rId9" Type="http://schemas.openxmlformats.org/officeDocument/2006/relationships/hyperlink" Target="https://www.perplexity.ai/"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sql.sh/categorie/bases-donnees-gratuites" TargetMode="External"/><Relationship Id="rId7" Type="http://schemas.openxmlformats.org/officeDocument/2006/relationships/image" Target="../media/image2.png"/><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hyperlink" Target="https://youtu.be/QXyrKeAnm2s?si=HXcVDIylVczI0ET_" TargetMode="External"/><Relationship Id="rId5" Type="http://schemas.openxmlformats.org/officeDocument/2006/relationships/hyperlink" Target="https://public.tableau.com/app/discover" TargetMode="External"/><Relationship Id="rId10" Type="http://schemas.openxmlformats.org/officeDocument/2006/relationships/image" Target="../media/image13.png"/><Relationship Id="rId4" Type="http://schemas.openxmlformats.org/officeDocument/2006/relationships/hyperlink" Target="https://www.data.gouv.fr/fr/" TargetMode="External"/><Relationship Id="rId9"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0.xml"/><Relationship Id="rId7" Type="http://schemas.openxmlformats.org/officeDocument/2006/relationships/image" Target="../media/image51.png"/><Relationship Id="rId2"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slide" Target="slide46.xml"/><Relationship Id="rId4" Type="http://schemas.openxmlformats.org/officeDocument/2006/relationships/slide" Target="slide33.xml"/><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slide" Target="slide37.xml"/><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slide" Target="slide36.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png"/><Relationship Id="rId3" Type="http://schemas.openxmlformats.org/officeDocument/2006/relationships/slide" Target="slide6.xml"/><Relationship Id="rId7" Type="http://schemas.openxmlformats.org/officeDocument/2006/relationships/slide" Target="slide30.xml"/><Relationship Id="rId12" Type="http://schemas.openxmlformats.org/officeDocument/2006/relationships/image" Target="../media/image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slide" Target="slide36.xml"/><Relationship Id="rId1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2.xml"/><Relationship Id="rId14" Type="http://schemas.openxmlformats.org/officeDocument/2006/relationships/slide" Target="slide47.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4.xml"/><Relationship Id="rId7" Type="http://schemas.openxmlformats.org/officeDocument/2006/relationships/slide" Target="slide36.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svg"/><Relationship Id="rId4" Type="http://schemas.openxmlformats.org/officeDocument/2006/relationships/diagramQuickStyle" Target="../diagrams/quickStyle4.xml"/><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slide" Target="slide36.xml"/><Relationship Id="rId4" Type="http://schemas.openxmlformats.org/officeDocument/2006/relationships/hyperlink" Target="https://digipad.app/p/727300/76f0e9e03aa1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ql.sh/cours/jointures" TargetMode="External"/><Relationship Id="rId2" Type="http://schemas.openxmlformats.org/officeDocument/2006/relationships/hyperlink" Target="https://sql.sh/"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36.xml"/><Relationship Id="rId4" Type="http://schemas.openxmlformats.org/officeDocument/2006/relationships/hyperlink" Target="https://www.base-de-donnees.com/ecrire-sql-machine-learning-ia/"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9.xml"/><Relationship Id="rId7" Type="http://schemas.openxmlformats.org/officeDocument/2006/relationships/image" Target="../media/image3.sv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slide" Target="slide11.xml"/><Relationship Id="rId4" Type="http://schemas.openxmlformats.org/officeDocument/2006/relationships/slide" Target="slide10.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72B8DEC-1E3A-E510-9E3F-E9998F95E2CE}"/>
              </a:ext>
            </a:extLst>
          </p:cNvPr>
          <p:cNvSpPr>
            <a:spLocks noGrp="1"/>
          </p:cNvSpPr>
          <p:nvPr>
            <p:ph type="ctrTitle"/>
          </p:nvPr>
        </p:nvSpPr>
        <p:spPr>
          <a:xfrm>
            <a:off x="7095744" y="743447"/>
            <a:ext cx="4572000" cy="3692028"/>
          </a:xfrm>
          <a:noFill/>
        </p:spPr>
        <p:txBody>
          <a:bodyPr>
            <a:normAutofit/>
          </a:bodyPr>
          <a:lstStyle/>
          <a:p>
            <a:r>
              <a:rPr lang="fr-FR" sz="4000" dirty="0"/>
              <a:t>Atelier n°3 </a:t>
            </a:r>
            <a:br>
              <a:rPr lang="fr-FR" sz="4000" dirty="0"/>
            </a:br>
            <a:r>
              <a:rPr lang="fr-FR" sz="4000" dirty="0"/>
              <a:t>Comment diversifier les activités sur les bases de données ?</a:t>
            </a:r>
          </a:p>
        </p:txBody>
      </p:sp>
      <p:pic>
        <p:nvPicPr>
          <p:cNvPr id="5" name="Image 4">
            <a:extLst>
              <a:ext uri="{FF2B5EF4-FFF2-40B4-BE49-F238E27FC236}">
                <a16:creationId xmlns:a16="http://schemas.microsoft.com/office/drawing/2014/main" id="{B341380A-76FF-D875-7E00-180861F26F72}"/>
              </a:ext>
            </a:extLst>
          </p:cNvPr>
          <p:cNvPicPr>
            <a:picLocks noChangeAspect="1"/>
          </p:cNvPicPr>
          <p:nvPr/>
        </p:nvPicPr>
        <p:blipFill rotWithShape="1">
          <a:blip r:embed="rId2">
            <a:extLst>
              <a:ext uri="{28A0092B-C50C-407E-A947-70E740481C1C}">
                <a14:useLocalDpi xmlns:a14="http://schemas.microsoft.com/office/drawing/2010/main" val="0"/>
              </a:ext>
            </a:extLst>
          </a:blip>
          <a:srcRect t="964" b="964"/>
          <a:stretch/>
        </p:blipFill>
        <p:spPr>
          <a:xfrm>
            <a:off x="20" y="130298"/>
            <a:ext cx="6583660" cy="6456663"/>
          </a:xfrm>
          <a:prstGeom prst="rect">
            <a:avLst/>
          </a:prstGeom>
        </p:spPr>
      </p:pic>
      <p:pic>
        <p:nvPicPr>
          <p:cNvPr id="7" name="Image 6">
            <a:hlinkClick r:id="" action="ppaction://hlinkshowjump?jump=nextslide"/>
            <a:extLst>
              <a:ext uri="{FF2B5EF4-FFF2-40B4-BE49-F238E27FC236}">
                <a16:creationId xmlns:a16="http://schemas.microsoft.com/office/drawing/2014/main" id="{BF467FBF-7533-D593-8D03-FEC83E583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9005056" y="4435475"/>
            <a:ext cx="899679" cy="899679"/>
          </a:xfrm>
          <a:prstGeom prst="rect">
            <a:avLst/>
          </a:prstGeom>
        </p:spPr>
      </p:pic>
      <p:sp>
        <p:nvSpPr>
          <p:cNvPr id="3" name="Espace réservé du pied de page 2">
            <a:extLst>
              <a:ext uri="{FF2B5EF4-FFF2-40B4-BE49-F238E27FC236}">
                <a16:creationId xmlns:a16="http://schemas.microsoft.com/office/drawing/2014/main" id="{850C210D-C979-48E1-4BB7-2D902F6BB39E}"/>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419634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679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6F2AA-6618-60BB-E2E2-2344A372BF1A}"/>
              </a:ext>
            </a:extLst>
          </p:cNvPr>
          <p:cNvSpPr>
            <a:spLocks noGrp="1"/>
          </p:cNvSpPr>
          <p:nvPr>
            <p:ph type="title"/>
          </p:nvPr>
        </p:nvSpPr>
        <p:spPr/>
        <p:txBody>
          <a:bodyPr/>
          <a:lstStyle/>
          <a:p>
            <a:r>
              <a:rPr lang="fr-FR" b="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Contextes Démocratie</a:t>
            </a:r>
            <a:endParaRPr lang="fr-FR" dirty="0">
              <a:solidFill>
                <a:schemeClr val="bg1"/>
              </a:solidFill>
            </a:endParaRPr>
          </a:p>
        </p:txBody>
      </p:sp>
      <p:sp>
        <p:nvSpPr>
          <p:cNvPr id="3" name="Espace réservé du contenu 2">
            <a:extLst>
              <a:ext uri="{FF2B5EF4-FFF2-40B4-BE49-F238E27FC236}">
                <a16:creationId xmlns:a16="http://schemas.microsoft.com/office/drawing/2014/main" id="{3231DCCE-0591-9E54-2995-F25AE1AA3766}"/>
              </a:ext>
            </a:extLst>
          </p:cNvPr>
          <p:cNvSpPr>
            <a:spLocks noGrp="1"/>
          </p:cNvSpPr>
          <p:nvPr>
            <p:ph sz="half" idx="1"/>
          </p:nvPr>
        </p:nvSpPr>
        <p:spPr>
          <a:solidFill>
            <a:schemeClr val="bg1"/>
          </a:solidFill>
          <a:effectLst>
            <a:outerShdw blurRad="50800" dist="38100" dir="2700000" algn="tl" rotWithShape="0">
              <a:prstClr val="black">
                <a:alpha val="40000"/>
              </a:prstClr>
            </a:outerShdw>
          </a:effectLst>
        </p:spPr>
        <p:txBody>
          <a:bodyPr vert="horz" lIns="91440" tIns="45720" rIns="91440" bIns="45720" rtlCol="0">
            <a:normAutofit/>
          </a:bodyPr>
          <a:lstStyle/>
          <a:p>
            <a:pPr marL="0" indent="0" algn="just">
              <a:lnSpc>
                <a:spcPct val="120000"/>
              </a:lnSpc>
              <a:spcAft>
                <a:spcPts val="800"/>
              </a:spcAft>
              <a:buNone/>
            </a:pPr>
            <a:r>
              <a:rPr lang="fr-FR" sz="1600" b="1" kern="100" dirty="0">
                <a:latin typeface="Aptos" panose="020B0004020202020204" pitchFamily="34" charset="0"/>
                <a:cs typeface="Times New Roman" panose="02020603050405020304" pitchFamily="18" charset="0"/>
              </a:rPr>
              <a:t>Suivi des opinions publiques</a:t>
            </a:r>
          </a:p>
          <a:p>
            <a:pPr marL="0" indent="0" algn="just">
              <a:lnSpc>
                <a:spcPct val="120000"/>
              </a:lnSpc>
              <a:spcAft>
                <a:spcPts val="800"/>
              </a:spcAft>
              <a:buNone/>
            </a:pPr>
            <a:r>
              <a:rPr lang="fr-FR" sz="1600" kern="100" dirty="0">
                <a:latin typeface="Aptos" panose="020B0004020202020204" pitchFamily="34" charset="0"/>
                <a:cs typeface="Times New Roman" panose="02020603050405020304" pitchFamily="18" charset="0"/>
              </a:rPr>
              <a:t>On veut développer une base de données pour suivre les opinions publiques sur différents sujets dans une société donnée. Cette base de données devra collecter des données provenant de sondages issus de différentes sources (médias sociaux, forums, enquêtes d'opinion). </a:t>
            </a:r>
          </a:p>
          <a:p>
            <a:pPr marL="0" indent="0" algn="just">
              <a:lnSpc>
                <a:spcPct val="120000"/>
              </a:lnSpc>
              <a:spcAft>
                <a:spcPts val="800"/>
              </a:spcAft>
              <a:buNone/>
            </a:pPr>
            <a:r>
              <a:rPr lang="fr-FR" sz="1600" kern="100" dirty="0">
                <a:latin typeface="Aptos" panose="020B0004020202020204" pitchFamily="34" charset="0"/>
                <a:cs typeface="Times New Roman" panose="02020603050405020304" pitchFamily="18" charset="0"/>
              </a:rPr>
              <a:t>Pour chaque sondage, on voudra mémoriser la date du sondage, les différentes questions posées et l’ensemble des réponses obtenues. Pour chaque réponse, on mémorisera la démographie et la localisation géographique de l'échantillon sondé.</a:t>
            </a:r>
          </a:p>
          <a:p>
            <a:pPr marL="0" indent="0" algn="just">
              <a:lnSpc>
                <a:spcPct val="120000"/>
              </a:lnSpc>
              <a:spcAft>
                <a:spcPts val="800"/>
              </a:spcAft>
              <a:buNone/>
            </a:pPr>
            <a:endParaRPr lang="fr-FR" sz="1600" kern="100" dirty="0">
              <a:latin typeface="Aptos" panose="020B0004020202020204" pitchFamily="34" charset="0"/>
              <a:cs typeface="Times New Roman" panose="02020603050405020304" pitchFamily="18" charset="0"/>
            </a:endParaRPr>
          </a:p>
        </p:txBody>
      </p:sp>
      <p:sp>
        <p:nvSpPr>
          <p:cNvPr id="4" name="Espace réservé du contenu 3">
            <a:extLst>
              <a:ext uri="{FF2B5EF4-FFF2-40B4-BE49-F238E27FC236}">
                <a16:creationId xmlns:a16="http://schemas.microsoft.com/office/drawing/2014/main" id="{A7B6CB94-525E-9EBA-3B7E-606844F8736C}"/>
              </a:ext>
            </a:extLst>
          </p:cNvPr>
          <p:cNvSpPr>
            <a:spLocks noGrp="1"/>
          </p:cNvSpPr>
          <p:nvPr>
            <p:ph sz="half" idx="2"/>
          </p:nvPr>
        </p:nvSpPr>
        <p:spPr>
          <a:solidFill>
            <a:schemeClr val="bg1"/>
          </a:solidFill>
          <a:effectLst>
            <a:outerShdw blurRad="50800" dist="38100" dir="2700000" algn="tl" rotWithShape="0">
              <a:prstClr val="black">
                <a:alpha val="40000"/>
              </a:prstClr>
            </a:outerShdw>
          </a:effectLst>
        </p:spPr>
        <p:txBody>
          <a:bodyPr>
            <a:normAutofit/>
          </a:bodyPr>
          <a:lstStyle/>
          <a:p>
            <a:pPr marL="0" indent="0">
              <a:lnSpc>
                <a:spcPct val="107000"/>
              </a:lnSpc>
              <a:spcAft>
                <a:spcPts val="800"/>
              </a:spcAft>
              <a:buNone/>
            </a:pPr>
            <a:r>
              <a:rPr lang="fr-FR" sz="1600" b="1" kern="100" dirty="0">
                <a:latin typeface="Aptos" panose="020B0004020202020204" pitchFamily="34" charset="0"/>
                <a:cs typeface="Times New Roman" panose="02020603050405020304" pitchFamily="18" charset="0"/>
              </a:rPr>
              <a:t>Espace de participation citoyenne</a:t>
            </a:r>
          </a:p>
          <a:p>
            <a:pPr marL="0" indent="0">
              <a:lnSpc>
                <a:spcPct val="107000"/>
              </a:lnSpc>
              <a:spcAft>
                <a:spcPts val="800"/>
              </a:spcAft>
              <a:buNone/>
            </a:pPr>
            <a:r>
              <a:rPr lang="fr-FR" sz="1600" kern="100" dirty="0">
                <a:latin typeface="Aptos" panose="020B0004020202020204" pitchFamily="34" charset="0"/>
                <a:cs typeface="Times New Roman" panose="02020603050405020304" pitchFamily="18" charset="0"/>
              </a:rPr>
              <a:t>On souhaite mettre en place une base de données pour faciliter la participation citoyenne et renforcer la démocratie locale. Cette base de données devra permettre aux citoyens de contribuer sur les projets locaux. La base devra recenser chaque projet avec son nom, sa description et ses dates de début et de fin.</a:t>
            </a:r>
          </a:p>
          <a:p>
            <a:pPr marL="0" indent="0">
              <a:lnSpc>
                <a:spcPct val="107000"/>
              </a:lnSpc>
              <a:spcAft>
                <a:spcPts val="800"/>
              </a:spcAft>
              <a:buNone/>
            </a:pPr>
            <a:r>
              <a:rPr lang="fr-FR" sz="1600" kern="100" dirty="0">
                <a:latin typeface="Aptos" panose="020B0004020202020204" pitchFamily="34" charset="0"/>
                <a:cs typeface="Times New Roman" panose="02020603050405020304" pitchFamily="18" charset="0"/>
              </a:rPr>
              <a:t>Chaque contribution sera un texte en rapport avec un projet et on enregistra sa date et son auteur. Les contributeurs pourront choisir un type de contribution (idée, suggestion, préoccupation, …)</a:t>
            </a:r>
          </a:p>
          <a:p>
            <a:pPr marL="0" indent="0">
              <a:lnSpc>
                <a:spcPct val="107000"/>
              </a:lnSpc>
              <a:spcAft>
                <a:spcPts val="800"/>
              </a:spcAft>
              <a:buNone/>
            </a:pPr>
            <a:r>
              <a:rPr lang="fr-FR" sz="1600" kern="100" dirty="0">
                <a:latin typeface="Aptos" panose="020B0004020202020204" pitchFamily="34" charset="0"/>
                <a:cs typeface="Times New Roman" panose="02020603050405020304" pitchFamily="18" charset="0"/>
              </a:rPr>
              <a:t>Chaque contribution pourra faire l’objet de commentaires dont on enregistrer l’auteur et la date.</a:t>
            </a:r>
          </a:p>
          <a:p>
            <a:pPr algn="just">
              <a:lnSpc>
                <a:spcPct val="120000"/>
              </a:lnSpc>
              <a:spcAft>
                <a:spcPts val="800"/>
              </a:spcAft>
            </a:pP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Image 2">
            <a:hlinkClick r:id="rId2" action="ppaction://hlinksldjump"/>
            <a:extLst>
              <a:ext uri="{FF2B5EF4-FFF2-40B4-BE49-F238E27FC236}">
                <a16:creationId xmlns:a16="http://schemas.microsoft.com/office/drawing/2014/main" id="{E70B70E4-18DA-AECF-72D3-80CABF93F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73940" y="115450"/>
            <a:ext cx="591710" cy="591710"/>
          </a:xfrm>
          <a:prstGeom prst="rect">
            <a:avLst/>
          </a:prstGeom>
        </p:spPr>
      </p:pic>
      <p:sp>
        <p:nvSpPr>
          <p:cNvPr id="6" name="Espace réservé du pied de page 5">
            <a:extLst>
              <a:ext uri="{FF2B5EF4-FFF2-40B4-BE49-F238E27FC236}">
                <a16:creationId xmlns:a16="http://schemas.microsoft.com/office/drawing/2014/main" id="{3E3DF4CC-376A-AC0F-DEA7-673FB403D459}"/>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305559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111B8-F472-DFCB-3E58-697E8CD22B55}"/>
              </a:ext>
            </a:extLst>
          </p:cNvPr>
          <p:cNvSpPr>
            <a:spLocks noGrp="1"/>
          </p:cNvSpPr>
          <p:nvPr>
            <p:ph type="title"/>
          </p:nvPr>
        </p:nvSpPr>
        <p:spPr>
          <a:xfrm>
            <a:off x="838200" y="365126"/>
            <a:ext cx="10515600" cy="917410"/>
          </a:xfrm>
        </p:spPr>
        <p:txBody>
          <a:bodyPr/>
          <a:lstStyle/>
          <a:p>
            <a:r>
              <a:rPr lang="fr-FR" dirty="0"/>
              <a:t>Formation des 6 équipes (4-5 participants)</a:t>
            </a:r>
          </a:p>
        </p:txBody>
      </p:sp>
      <p:sp>
        <p:nvSpPr>
          <p:cNvPr id="3" name="Espace réservé du contenu 2">
            <a:extLst>
              <a:ext uri="{FF2B5EF4-FFF2-40B4-BE49-F238E27FC236}">
                <a16:creationId xmlns:a16="http://schemas.microsoft.com/office/drawing/2014/main" id="{7C2B0E7F-23E2-3D1F-7328-6C347ACF7AF0}"/>
              </a:ext>
            </a:extLst>
          </p:cNvPr>
          <p:cNvSpPr>
            <a:spLocks noGrp="1"/>
          </p:cNvSpPr>
          <p:nvPr>
            <p:ph idx="1"/>
          </p:nvPr>
        </p:nvSpPr>
        <p:spPr>
          <a:xfrm>
            <a:off x="838200" y="3272590"/>
            <a:ext cx="10515600" cy="2887578"/>
          </a:xfrm>
        </p:spPr>
        <p:txBody>
          <a:bodyPr>
            <a:normAutofit/>
          </a:bodyPr>
          <a:lstStyle/>
          <a:p>
            <a:r>
              <a:rPr lang="fr-FR" sz="2400" dirty="0"/>
              <a:t>Chaque équipe récupère un contexte</a:t>
            </a:r>
          </a:p>
          <a:p>
            <a:r>
              <a:rPr lang="fr-FR" sz="2400" dirty="0"/>
              <a:t>Répartition des rôles dans chaque équipe</a:t>
            </a:r>
            <a:r>
              <a:rPr lang="fr-FR" sz="2000" dirty="0"/>
              <a:t> (mixez les compétences) </a:t>
            </a:r>
            <a:r>
              <a:rPr lang="fr-FR" sz="2400" dirty="0"/>
              <a:t>: </a:t>
            </a:r>
          </a:p>
          <a:p>
            <a:pPr lvl="1"/>
            <a:r>
              <a:rPr lang="fr-FR" sz="2000" b="1" dirty="0"/>
              <a:t>2 (ou 3) personnes IHA « Intelligence Humaine Amplifiée » </a:t>
            </a:r>
            <a:r>
              <a:rPr lang="fr-FR" sz="2000" dirty="0"/>
              <a:t>: Elles utiliseront leur intellect en collaboration avec des technologies numériques. </a:t>
            </a:r>
          </a:p>
          <a:p>
            <a:pPr lvl="1"/>
            <a:r>
              <a:rPr lang="fr-FR" sz="2000" b="1" dirty="0"/>
              <a:t>2 personnes IA « Intelligence Augmentée » </a:t>
            </a:r>
            <a:r>
              <a:rPr lang="fr-FR" sz="2000" dirty="0"/>
              <a:t>: Elles utiliseront une IA pour optimiser leurs capacités de réflexion et d'action. </a:t>
            </a:r>
          </a:p>
        </p:txBody>
      </p:sp>
      <p:sp>
        <p:nvSpPr>
          <p:cNvPr id="4" name="Espace réservé du pied de page 3">
            <a:extLst>
              <a:ext uri="{FF2B5EF4-FFF2-40B4-BE49-F238E27FC236}">
                <a16:creationId xmlns:a16="http://schemas.microsoft.com/office/drawing/2014/main" id="{7B7B41A3-98C2-8C1B-5C5B-AAF10A90B34F}"/>
              </a:ext>
            </a:extLst>
          </p:cNvPr>
          <p:cNvSpPr>
            <a:spLocks noGrp="1"/>
          </p:cNvSpPr>
          <p:nvPr>
            <p:ph type="ftr" sz="quarter" idx="11"/>
          </p:nvPr>
        </p:nvSpPr>
        <p:spPr/>
        <p:txBody>
          <a:bodyPr/>
          <a:lstStyle/>
          <a:p>
            <a:r>
              <a:rPr lang="en-US"/>
              <a:t>04/2024 - Tiphaine Accary-Barbier - CC BY-NC 4.0</a:t>
            </a:r>
            <a:endParaRPr lang="fr-FR"/>
          </a:p>
        </p:txBody>
      </p:sp>
      <p:pic>
        <p:nvPicPr>
          <p:cNvPr id="6" name="Image 2">
            <a:hlinkClick r:id="rId2" action="ppaction://hlinksldjump"/>
            <a:extLst>
              <a:ext uri="{FF2B5EF4-FFF2-40B4-BE49-F238E27FC236}">
                <a16:creationId xmlns:a16="http://schemas.microsoft.com/office/drawing/2014/main" id="{031B29C4-D1A8-65D5-EE8C-916684B675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19700" y="116653"/>
            <a:ext cx="591710" cy="591710"/>
          </a:xfrm>
          <a:prstGeom prst="rect">
            <a:avLst/>
          </a:prstGeom>
        </p:spPr>
      </p:pic>
      <p:pic>
        <p:nvPicPr>
          <p:cNvPr id="7" name="Graphique 13">
            <a:hlinkClick r:id="rId5" action="ppaction://hlinksldjump"/>
            <a:extLst>
              <a:ext uri="{FF2B5EF4-FFF2-40B4-BE49-F238E27FC236}">
                <a16:creationId xmlns:a16="http://schemas.microsoft.com/office/drawing/2014/main" id="{CADF9F6C-562B-04BE-5F48-69D45D7753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11410" y="90616"/>
            <a:ext cx="591710" cy="591710"/>
          </a:xfrm>
          <a:prstGeom prst="rect">
            <a:avLst/>
          </a:prstGeom>
        </p:spPr>
      </p:pic>
      <p:graphicFrame>
        <p:nvGraphicFramePr>
          <p:cNvPr id="9" name="Tableau 8">
            <a:extLst>
              <a:ext uri="{FF2B5EF4-FFF2-40B4-BE49-F238E27FC236}">
                <a16:creationId xmlns:a16="http://schemas.microsoft.com/office/drawing/2014/main" id="{348CE55B-0D2C-CD15-145D-7FA2D53C1BBB}"/>
              </a:ext>
            </a:extLst>
          </p:cNvPr>
          <p:cNvGraphicFramePr>
            <a:graphicFrameLocks noGrp="1"/>
          </p:cNvGraphicFramePr>
          <p:nvPr>
            <p:extLst>
              <p:ext uri="{D42A27DB-BD31-4B8C-83A1-F6EECF244321}">
                <p14:modId xmlns:p14="http://schemas.microsoft.com/office/powerpoint/2010/main" val="698484412"/>
              </p:ext>
            </p:extLst>
          </p:nvPr>
        </p:nvGraphicFramePr>
        <p:xfrm>
          <a:off x="838200" y="1467854"/>
          <a:ext cx="10515600" cy="1493520"/>
        </p:xfrm>
        <a:graphic>
          <a:graphicData uri="http://schemas.openxmlformats.org/drawingml/2006/table">
            <a:tbl>
              <a:tblPr bandRow="1">
                <a:tableStyleId>{5940675A-B579-460E-94D1-54222C63F5DA}</a:tableStyleId>
              </a:tblPr>
              <a:tblGrid>
                <a:gridCol w="2241884">
                  <a:extLst>
                    <a:ext uri="{9D8B030D-6E8A-4147-A177-3AD203B41FA5}">
                      <a16:colId xmlns:a16="http://schemas.microsoft.com/office/drawing/2014/main" val="1743278410"/>
                    </a:ext>
                  </a:extLst>
                </a:gridCol>
                <a:gridCol w="4219074">
                  <a:extLst>
                    <a:ext uri="{9D8B030D-6E8A-4147-A177-3AD203B41FA5}">
                      <a16:colId xmlns:a16="http://schemas.microsoft.com/office/drawing/2014/main" val="175287440"/>
                    </a:ext>
                  </a:extLst>
                </a:gridCol>
                <a:gridCol w="4054642">
                  <a:extLst>
                    <a:ext uri="{9D8B030D-6E8A-4147-A177-3AD203B41FA5}">
                      <a16:colId xmlns:a16="http://schemas.microsoft.com/office/drawing/2014/main" val="3233451813"/>
                    </a:ext>
                  </a:extLst>
                </a:gridCol>
              </a:tblGrid>
              <a:tr h="370840">
                <a:tc>
                  <a:txBody>
                    <a:bodyPr/>
                    <a:lstStyle/>
                    <a:p>
                      <a:pPr algn="ctr"/>
                      <a:r>
                        <a:rPr lang="fr-FR" sz="2000" b="1" kern="100" dirty="0">
                          <a:latin typeface="Aptos" panose="020B0004020202020204" pitchFamily="34" charset="0"/>
                          <a:ea typeface="Aptos" panose="020B0004020202020204" pitchFamily="34" charset="0"/>
                          <a:cs typeface="Times New Roman" panose="02020603050405020304" pitchFamily="18" charset="0"/>
                          <a:hlinkClick r:id="rId7" action="ppaction://hlinksldjump"/>
                        </a:rPr>
                        <a:t>Développement durable </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Gestion de la production d’énergies renouvelables </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Gestion du traitement des déchets </a:t>
                      </a:r>
                      <a:endParaRPr lang="fr-FR" sz="2000" dirty="0"/>
                    </a:p>
                  </a:txBody>
                  <a:tcPr/>
                </a:tc>
                <a:extLst>
                  <a:ext uri="{0D108BD9-81ED-4DB2-BD59-A6C34878D82A}">
                    <a16:rowId xmlns:a16="http://schemas.microsoft.com/office/drawing/2014/main" val="1218829357"/>
                  </a:ext>
                </a:extLst>
              </a:tr>
              <a:tr h="370840">
                <a:tc>
                  <a:txBody>
                    <a:bodyPr/>
                    <a:lstStyle/>
                    <a:p>
                      <a:pPr algn="ctr"/>
                      <a:r>
                        <a:rPr lang="fr-FR" sz="2000" b="1" kern="100" dirty="0">
                          <a:latin typeface="Aptos" panose="020B0004020202020204" pitchFamily="34" charset="0"/>
                          <a:ea typeface="Aptos" panose="020B0004020202020204" pitchFamily="34" charset="0"/>
                          <a:cs typeface="Times New Roman" panose="02020603050405020304" pitchFamily="18" charset="0"/>
                          <a:hlinkClick r:id="rId8" action="ppaction://hlinksldjump"/>
                        </a:rPr>
                        <a:t>Santé</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Gestion des dossiers médicaux</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Suivi de la vaccination </a:t>
                      </a:r>
                      <a:endParaRPr lang="fr-FR" sz="2000" dirty="0"/>
                    </a:p>
                  </a:txBody>
                  <a:tcPr/>
                </a:tc>
                <a:extLst>
                  <a:ext uri="{0D108BD9-81ED-4DB2-BD59-A6C34878D82A}">
                    <a16:rowId xmlns:a16="http://schemas.microsoft.com/office/drawing/2014/main" val="3212809343"/>
                  </a:ext>
                </a:extLst>
              </a:tr>
              <a:tr h="370840">
                <a:tc>
                  <a:txBody>
                    <a:bodyPr/>
                    <a:lstStyle/>
                    <a:p>
                      <a:pPr algn="ctr"/>
                      <a:r>
                        <a:rPr lang="fr-FR" sz="2000" b="1" kern="100" dirty="0">
                          <a:latin typeface="Aptos" panose="020B0004020202020204" pitchFamily="34" charset="0"/>
                          <a:ea typeface="Aptos" panose="020B0004020202020204" pitchFamily="34" charset="0"/>
                          <a:cs typeface="Times New Roman" panose="02020603050405020304" pitchFamily="18" charset="0"/>
                          <a:hlinkClick r:id="rId9" action="ppaction://hlinksldjump"/>
                        </a:rPr>
                        <a:t>Démocratie</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Suivi des opinions publiques </a:t>
                      </a:r>
                      <a:endParaRPr lang="fr-FR" sz="2000" dirty="0"/>
                    </a:p>
                  </a:txBody>
                  <a:tcPr/>
                </a:tc>
                <a:tc>
                  <a:txBody>
                    <a:bodyPr/>
                    <a:lstStyle/>
                    <a:p>
                      <a:r>
                        <a:rPr lang="fr-FR" sz="2000" kern="100" dirty="0">
                          <a:latin typeface="Aptos" panose="020B0004020202020204" pitchFamily="34" charset="0"/>
                          <a:ea typeface="Aptos" panose="020B0004020202020204" pitchFamily="34" charset="0"/>
                          <a:cs typeface="Times New Roman" panose="02020603050405020304" pitchFamily="18" charset="0"/>
                        </a:rPr>
                        <a:t>Espace de participation citoyenne </a:t>
                      </a:r>
                      <a:endParaRPr lang="fr-FR" sz="2000" dirty="0"/>
                    </a:p>
                  </a:txBody>
                  <a:tcPr/>
                </a:tc>
                <a:extLst>
                  <a:ext uri="{0D108BD9-81ED-4DB2-BD59-A6C34878D82A}">
                    <a16:rowId xmlns:a16="http://schemas.microsoft.com/office/drawing/2014/main" val="2744845743"/>
                  </a:ext>
                </a:extLst>
              </a:tr>
            </a:tbl>
          </a:graphicData>
        </a:graphic>
      </p:graphicFrame>
    </p:spTree>
    <p:extLst>
      <p:ext uri="{BB962C8B-B14F-4D97-AF65-F5344CB8AC3E}">
        <p14:creationId xmlns:p14="http://schemas.microsoft.com/office/powerpoint/2010/main" val="55391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B38BD73-91B5-11E2-3F4B-128B1EEE10D6}"/>
              </a:ext>
            </a:extLst>
          </p:cNvPr>
          <p:cNvSpPr>
            <a:spLocks noGrp="1"/>
          </p:cNvSpPr>
          <p:nvPr>
            <p:ph type="title"/>
          </p:nvPr>
        </p:nvSpPr>
        <p:spPr>
          <a:xfrm>
            <a:off x="2384854" y="365125"/>
            <a:ext cx="8968946" cy="1199505"/>
          </a:xfrm>
        </p:spPr>
        <p:txBody>
          <a:bodyPr vert="horz" lIns="91440" tIns="45720" rIns="91440" bIns="45720" rtlCol="0" anchor="b">
            <a:normAutofit/>
          </a:bodyPr>
          <a:lstStyle/>
          <a:p>
            <a:r>
              <a:rPr lang="fr-FR" sz="5600" kern="1200" dirty="0">
                <a:solidFill>
                  <a:schemeClr val="tx1"/>
                </a:solidFill>
                <a:latin typeface="+mj-lt"/>
                <a:ea typeface="+mj-ea"/>
                <a:cs typeface="+mj-cs"/>
              </a:rPr>
              <a:t>Concevoir une BDD</a:t>
            </a:r>
          </a:p>
        </p:txBody>
      </p:sp>
      <p:sp>
        <p:nvSpPr>
          <p:cNvPr id="5" name="Espace réservé du texte 4">
            <a:extLst>
              <a:ext uri="{FF2B5EF4-FFF2-40B4-BE49-F238E27FC236}">
                <a16:creationId xmlns:a16="http://schemas.microsoft.com/office/drawing/2014/main" id="{C87104C9-4E82-A387-77E0-7B277B240546}"/>
              </a:ext>
            </a:extLst>
          </p:cNvPr>
          <p:cNvSpPr>
            <a:spLocks noGrp="1"/>
          </p:cNvSpPr>
          <p:nvPr>
            <p:ph idx="1"/>
          </p:nvPr>
        </p:nvSpPr>
        <p:spPr>
          <a:xfrm>
            <a:off x="838200" y="1825625"/>
            <a:ext cx="5635752" cy="4351338"/>
          </a:xfrm>
        </p:spPr>
        <p:txBody>
          <a:bodyPr vert="horz" lIns="91440" tIns="45720" rIns="91440" bIns="45720" rtlCol="0">
            <a:normAutofit/>
          </a:bodyPr>
          <a:lstStyle/>
          <a:p>
            <a:pPr marL="514350" indent="-514350">
              <a:buFont typeface="+mj-lt"/>
              <a:buAutoNum type="arabicPeriod"/>
            </a:pPr>
            <a:r>
              <a:rPr lang="fr-FR" kern="1200" dirty="0">
                <a:solidFill>
                  <a:schemeClr val="tx1"/>
                </a:solidFill>
                <a:latin typeface="+mn-lt"/>
                <a:ea typeface="+mn-ea"/>
                <a:cs typeface="+mn-cs"/>
                <a:hlinkClick r:id="rId2" action="ppaction://hlinksldjump"/>
              </a:rPr>
              <a:t>Un peu de théorie </a:t>
            </a:r>
            <a:r>
              <a:rPr lang="fr-FR" kern="1200" dirty="0">
                <a:solidFill>
                  <a:schemeClr val="tx1"/>
                </a:solidFill>
                <a:latin typeface="+mn-lt"/>
                <a:ea typeface="+mn-ea"/>
                <a:cs typeface="+mn-cs"/>
              </a:rPr>
              <a:t>avant de commencer…</a:t>
            </a:r>
          </a:p>
          <a:p>
            <a:pPr marL="514350" indent="-514350">
              <a:buFont typeface="+mj-lt"/>
              <a:buAutoNum type="arabicPeriod"/>
            </a:pPr>
            <a:r>
              <a:rPr lang="fr-FR" kern="1200" dirty="0">
                <a:solidFill>
                  <a:schemeClr val="tx1"/>
                </a:solidFill>
                <a:latin typeface="+mn-lt"/>
                <a:ea typeface="+mn-ea"/>
                <a:cs typeface="+mn-cs"/>
              </a:rPr>
              <a:t>Suivre la mission correspondant à votre « rôle » :</a:t>
            </a:r>
          </a:p>
          <a:p>
            <a:pPr lvl="1"/>
            <a:r>
              <a:rPr lang="fr-FR" dirty="0">
                <a:hlinkClick r:id="rId3" action="ppaction://hlinksldjump"/>
              </a:rPr>
              <a:t>Pour les IHA </a:t>
            </a:r>
            <a:r>
              <a:rPr lang="fr-FR" dirty="0"/>
              <a:t>: Conception d’un schéma avec un AGL</a:t>
            </a:r>
          </a:p>
          <a:p>
            <a:pPr lvl="1"/>
            <a:r>
              <a:rPr lang="fr-FR" dirty="0">
                <a:hlinkClick r:id="rId4" action="ppaction://hlinksldjump"/>
              </a:rPr>
              <a:t>Pour les IA </a:t>
            </a:r>
            <a:r>
              <a:rPr lang="fr-FR" dirty="0"/>
              <a:t>: Conception d’un schéma avec une </a:t>
            </a:r>
            <a:r>
              <a:rPr lang="fr-FR" b="1" dirty="0"/>
              <a:t>IA générative</a:t>
            </a:r>
            <a:endParaRPr lang="fr-FR" dirty="0"/>
          </a:p>
          <a:p>
            <a:pPr marL="514350" indent="-514350">
              <a:buFont typeface="+mj-lt"/>
              <a:buAutoNum type="arabicPeriod"/>
            </a:pPr>
            <a:r>
              <a:rPr lang="fr-FR" kern="1200" dirty="0">
                <a:solidFill>
                  <a:schemeClr val="tx1"/>
                </a:solidFill>
                <a:latin typeface="+mn-lt"/>
                <a:ea typeface="+mn-ea"/>
                <a:cs typeface="+mn-cs"/>
              </a:rPr>
              <a:t>Debrief et </a:t>
            </a:r>
            <a:r>
              <a:rPr lang="fr-FR" kern="1200" dirty="0">
                <a:solidFill>
                  <a:schemeClr val="tx1"/>
                </a:solidFill>
                <a:latin typeface="+mn-lt"/>
                <a:ea typeface="+mn-ea"/>
                <a:cs typeface="+mn-cs"/>
                <a:hlinkClick r:id="rId5" action="ppaction://hlinksldjump"/>
              </a:rPr>
              <a:t>ressources pour aller plus loin…</a:t>
            </a:r>
            <a:endParaRPr lang="fr-FR" b="1" i="1" dirty="0"/>
          </a:p>
          <a:p>
            <a:endParaRPr lang="fr-FR" kern="1200" dirty="0">
              <a:solidFill>
                <a:schemeClr val="tx1"/>
              </a:solidFill>
              <a:latin typeface="+mn-lt"/>
              <a:ea typeface="+mn-ea"/>
              <a:cs typeface="+mn-cs"/>
            </a:endParaRPr>
          </a:p>
        </p:txBody>
      </p:sp>
      <p:pic>
        <p:nvPicPr>
          <p:cNvPr id="7" name="Image 6">
            <a:extLst>
              <a:ext uri="{FF2B5EF4-FFF2-40B4-BE49-F238E27FC236}">
                <a16:creationId xmlns:a16="http://schemas.microsoft.com/office/drawing/2014/main" id="{4845B5AC-BD28-CA79-31FD-3106175AC3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04464" y="1627658"/>
            <a:ext cx="3935095" cy="3935095"/>
          </a:xfrm>
          <a:prstGeom prst="rect">
            <a:avLst/>
          </a:prstGeom>
        </p:spPr>
      </p:pic>
      <p:pic>
        <p:nvPicPr>
          <p:cNvPr id="2" name="Image 1">
            <a:extLst>
              <a:ext uri="{FF2B5EF4-FFF2-40B4-BE49-F238E27FC236}">
                <a16:creationId xmlns:a16="http://schemas.microsoft.com/office/drawing/2014/main" id="{BE7A8A61-E006-CA99-AC2F-4502A2FEA081}"/>
              </a:ext>
            </a:extLst>
          </p:cNvPr>
          <p:cNvPicPr>
            <a:picLocks noChangeAspect="1"/>
          </p:cNvPicPr>
          <p:nvPr/>
        </p:nvPicPr>
        <p:blipFill>
          <a:blip r:embed="rId7"/>
          <a:stretch>
            <a:fillRect/>
          </a:stretch>
        </p:blipFill>
        <p:spPr>
          <a:xfrm>
            <a:off x="592071" y="428153"/>
            <a:ext cx="1629327" cy="1199505"/>
          </a:xfrm>
          <a:prstGeom prst="rect">
            <a:avLst/>
          </a:prstGeom>
        </p:spPr>
      </p:pic>
      <p:pic>
        <p:nvPicPr>
          <p:cNvPr id="3" name="Graphique 2">
            <a:hlinkClick r:id="rId8" action="ppaction://hlinksldjump"/>
            <a:extLst>
              <a:ext uri="{FF2B5EF4-FFF2-40B4-BE49-F238E27FC236}">
                <a16:creationId xmlns:a16="http://schemas.microsoft.com/office/drawing/2014/main" id="{9FDFD752-F63C-6F6E-2111-D84DBEBA143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473029" y="90616"/>
            <a:ext cx="591710" cy="591710"/>
          </a:xfrm>
          <a:prstGeom prst="rect">
            <a:avLst/>
          </a:prstGeom>
        </p:spPr>
      </p:pic>
      <p:sp>
        <p:nvSpPr>
          <p:cNvPr id="6" name="Espace réservé du pied de page 5">
            <a:extLst>
              <a:ext uri="{FF2B5EF4-FFF2-40B4-BE49-F238E27FC236}">
                <a16:creationId xmlns:a16="http://schemas.microsoft.com/office/drawing/2014/main" id="{A0521841-3485-14CE-E241-C5B0038201A8}"/>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173649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B38BD73-91B5-11E2-3F4B-128B1EEE10D6}"/>
              </a:ext>
            </a:extLst>
          </p:cNvPr>
          <p:cNvSpPr>
            <a:spLocks noGrp="1"/>
          </p:cNvSpPr>
          <p:nvPr>
            <p:ph type="title"/>
          </p:nvPr>
        </p:nvSpPr>
        <p:spPr>
          <a:xfrm>
            <a:off x="838200" y="365125"/>
            <a:ext cx="10515600" cy="1325563"/>
          </a:xfrm>
        </p:spPr>
        <p:txBody>
          <a:bodyPr vert="horz" lIns="91440" tIns="45720" rIns="91440" bIns="45720" rtlCol="0" anchor="b">
            <a:normAutofit/>
          </a:bodyPr>
          <a:lstStyle/>
          <a:p>
            <a:r>
              <a:rPr lang="fr-FR" sz="4000" dirty="0"/>
              <a:t>Un peu de théorie</a:t>
            </a:r>
          </a:p>
        </p:txBody>
      </p:sp>
      <p:sp>
        <p:nvSpPr>
          <p:cNvPr id="5" name="Espace réservé du texte 4">
            <a:extLst>
              <a:ext uri="{FF2B5EF4-FFF2-40B4-BE49-F238E27FC236}">
                <a16:creationId xmlns:a16="http://schemas.microsoft.com/office/drawing/2014/main" id="{C87104C9-4E82-A387-77E0-7B277B240546}"/>
              </a:ext>
            </a:extLst>
          </p:cNvPr>
          <p:cNvSpPr>
            <a:spLocks noGrp="1"/>
          </p:cNvSpPr>
          <p:nvPr>
            <p:ph idx="1"/>
          </p:nvPr>
        </p:nvSpPr>
        <p:spPr/>
        <p:txBody>
          <a:bodyPr vert="horz" lIns="91440" tIns="45720" rIns="91440" bIns="45720" rtlCol="0">
            <a:normAutofit/>
          </a:bodyPr>
          <a:lstStyle/>
          <a:p>
            <a:r>
              <a:rPr lang="fr-FR" dirty="0">
                <a:hlinkClick r:id="rId2" action="ppaction://hlinksldjump"/>
              </a:rPr>
              <a:t>Utiliser une méthode de conception</a:t>
            </a:r>
            <a:endParaRPr lang="fr-FR" dirty="0"/>
          </a:p>
          <a:p>
            <a:r>
              <a:rPr lang="fr-FR" dirty="0">
                <a:hlinkClick r:id="rId3" action="ppaction://hlinksldjump"/>
              </a:rPr>
              <a:t>La conception en 4 étapes</a:t>
            </a:r>
            <a:endParaRPr lang="fr-FR" dirty="0"/>
          </a:p>
          <a:p>
            <a:r>
              <a:rPr lang="fr-FR" kern="1200" dirty="0">
                <a:solidFill>
                  <a:schemeClr val="tx1"/>
                </a:solidFill>
                <a:latin typeface="+mj-lt"/>
                <a:ea typeface="+mj-ea"/>
                <a:cs typeface="+mj-cs"/>
                <a:hlinkClick r:id="rId4" action="ppaction://hlinksldjump"/>
              </a:rPr>
              <a:t>Lecture et vocabulaire du MCD</a:t>
            </a:r>
            <a:endParaRPr lang="fr-FR" dirty="0"/>
          </a:p>
          <a:p>
            <a:r>
              <a:rPr lang="fr-FR" dirty="0">
                <a:hlinkClick r:id="rId5" action="ppaction://hlinksldjump"/>
              </a:rPr>
              <a:t>Automatiser la transformation avec un AGL</a:t>
            </a:r>
            <a:endParaRPr lang="fr-FR" dirty="0"/>
          </a:p>
          <a:p>
            <a:r>
              <a:rPr lang="fr-FR" dirty="0">
                <a:hlinkClick r:id="rId6" action="ppaction://hlinksldjump"/>
              </a:rPr>
              <a:t>SGBDR (Système de Gestion de BDD relationnel)</a:t>
            </a:r>
            <a:endParaRPr lang="fr-FR" dirty="0"/>
          </a:p>
          <a:p>
            <a:r>
              <a:rPr lang="fr-FR" dirty="0">
                <a:hlinkClick r:id="rId7" action="ppaction://hlinksldjump"/>
              </a:rPr>
              <a:t>Vocabulaire des MRD et MPD</a:t>
            </a:r>
            <a:endParaRPr lang="fr-FR" dirty="0"/>
          </a:p>
          <a:p>
            <a:r>
              <a:rPr lang="fr-FR" dirty="0">
                <a:hlinkClick r:id="rId8" action="ppaction://hlinksldjump"/>
              </a:rPr>
              <a:t>PK et FK, les clés de l'intégrité référentielle</a:t>
            </a:r>
            <a:endParaRPr lang="fr-FR" dirty="0"/>
          </a:p>
        </p:txBody>
      </p:sp>
      <p:pic>
        <p:nvPicPr>
          <p:cNvPr id="6" name="Graphique 5">
            <a:hlinkClick r:id="rId9" action="ppaction://hlinksldjump"/>
            <a:extLst>
              <a:ext uri="{FF2B5EF4-FFF2-40B4-BE49-F238E27FC236}">
                <a16:creationId xmlns:a16="http://schemas.microsoft.com/office/drawing/2014/main" id="{E6F735FB-8532-24B4-573D-BFAE83D5B81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927607" y="90616"/>
            <a:ext cx="591710" cy="591710"/>
          </a:xfrm>
          <a:prstGeom prst="rect">
            <a:avLst/>
          </a:prstGeom>
        </p:spPr>
      </p:pic>
      <p:sp>
        <p:nvSpPr>
          <p:cNvPr id="2" name="Espace réservé du pied de page 1">
            <a:extLst>
              <a:ext uri="{FF2B5EF4-FFF2-40B4-BE49-F238E27FC236}">
                <a16:creationId xmlns:a16="http://schemas.microsoft.com/office/drawing/2014/main" id="{CCCDA62E-1D42-65C3-0E86-F708240E6812}"/>
              </a:ext>
            </a:extLst>
          </p:cNvPr>
          <p:cNvSpPr>
            <a:spLocks noGrp="1"/>
          </p:cNvSpPr>
          <p:nvPr>
            <p:ph type="ftr" sz="quarter" idx="11"/>
          </p:nvPr>
        </p:nvSpPr>
        <p:spPr/>
        <p:txBody>
          <a:bodyPr/>
          <a:lstStyle/>
          <a:p>
            <a:r>
              <a:rPr lang="en-US"/>
              <a:t>04/2024 - Tiphaine Accary-Barbier - CC BY-NC 4.0</a:t>
            </a:r>
            <a:endParaRPr lang="fr-FR"/>
          </a:p>
        </p:txBody>
      </p:sp>
      <p:pic>
        <p:nvPicPr>
          <p:cNvPr id="7" name="Graphique 6" descr="Cercle avec flèche gauche avec un remplissage uni">
            <a:hlinkClick r:id="" action="ppaction://hlinkshowjump?jump=nextslide"/>
            <a:extLst>
              <a:ext uri="{FF2B5EF4-FFF2-40B4-BE49-F238E27FC236}">
                <a16:creationId xmlns:a16="http://schemas.microsoft.com/office/drawing/2014/main" id="{DB3967EC-697E-338B-8585-70D590FC0E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213942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D224359-4605-7B4D-23AE-4B03A2564680}"/>
              </a:ext>
            </a:extLst>
          </p:cNvPr>
          <p:cNvSpPr>
            <a:spLocks noGrp="1"/>
          </p:cNvSpPr>
          <p:nvPr>
            <p:ph type="title"/>
          </p:nvPr>
        </p:nvSpPr>
        <p:spPr>
          <a:xfrm>
            <a:off x="838199" y="978408"/>
            <a:ext cx="4056530" cy="1106424"/>
          </a:xfrm>
        </p:spPr>
        <p:txBody>
          <a:bodyPr>
            <a:normAutofit/>
          </a:bodyPr>
          <a:lstStyle/>
          <a:p>
            <a:r>
              <a:rPr lang="fr-FR" sz="3600" dirty="0"/>
              <a:t>Utiliser une méthode de conception</a:t>
            </a:r>
          </a:p>
        </p:txBody>
      </p:sp>
      <p:sp>
        <p:nvSpPr>
          <p:cNvPr id="44" name="Rectangle 43">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DDACA531-210E-C8D3-9D85-62ADF19E6DD6}"/>
              </a:ext>
            </a:extLst>
          </p:cNvPr>
          <p:cNvSpPr>
            <a:spLocks noGrp="1"/>
          </p:cNvSpPr>
          <p:nvPr>
            <p:ph idx="1"/>
          </p:nvPr>
        </p:nvSpPr>
        <p:spPr>
          <a:xfrm>
            <a:off x="790072" y="2359152"/>
            <a:ext cx="4276257" cy="3520440"/>
          </a:xfrm>
        </p:spPr>
        <p:txBody>
          <a:bodyPr>
            <a:normAutofit fontScale="92500" lnSpcReduction="20000"/>
          </a:bodyPr>
          <a:lstStyle/>
          <a:p>
            <a:pPr algn="just"/>
            <a:r>
              <a:rPr lang="fr-FR" sz="2400" dirty="0">
                <a:effectLst/>
                <a:ea typeface="Times New Roman" panose="02020603050405020304" pitchFamily="18" charset="0"/>
                <a:cs typeface="Times New Roman" panose="02020603050405020304" pitchFamily="18" charset="0"/>
              </a:rPr>
              <a:t>On a besoin </a:t>
            </a:r>
            <a:r>
              <a:rPr lang="fr-FR" sz="2400" b="1" dirty="0">
                <a:effectLst/>
                <a:ea typeface="Times New Roman" panose="02020603050405020304" pitchFamily="18" charset="0"/>
                <a:cs typeface="Times New Roman" panose="02020603050405020304" pitchFamily="18" charset="0"/>
              </a:rPr>
              <a:t>d’organiser</a:t>
            </a:r>
            <a:r>
              <a:rPr lang="fr-FR" sz="2400" dirty="0">
                <a:effectLst/>
                <a:ea typeface="Times New Roman" panose="02020603050405020304" pitchFamily="18" charset="0"/>
                <a:cs typeface="Times New Roman" panose="02020603050405020304" pitchFamily="18" charset="0"/>
              </a:rPr>
              <a:t> les données pour qu’elles soient </a:t>
            </a:r>
            <a:r>
              <a:rPr lang="fr-FR" sz="2400" b="1" dirty="0">
                <a:effectLst/>
                <a:ea typeface="Times New Roman" panose="02020603050405020304" pitchFamily="18" charset="0"/>
                <a:cs typeface="Times New Roman" panose="02020603050405020304" pitchFamily="18" charset="0"/>
              </a:rPr>
              <a:t>cohérentes</a:t>
            </a:r>
            <a:r>
              <a:rPr lang="fr-FR" sz="2400" dirty="0">
                <a:effectLst/>
                <a:ea typeface="Times New Roman" panose="02020603050405020304" pitchFamily="18" charset="0"/>
                <a:cs typeface="Times New Roman" panose="02020603050405020304" pitchFamily="18" charset="0"/>
              </a:rPr>
              <a:t> et </a:t>
            </a:r>
            <a:r>
              <a:rPr lang="fr-FR" sz="2400" b="1" dirty="0">
                <a:effectLst/>
                <a:ea typeface="Times New Roman" panose="02020603050405020304" pitchFamily="18" charset="0"/>
                <a:cs typeface="Times New Roman" panose="02020603050405020304" pitchFamily="18" charset="0"/>
              </a:rPr>
              <a:t>non-redondantes</a:t>
            </a:r>
            <a:r>
              <a:rPr lang="fr-FR" sz="2400" dirty="0">
                <a:effectLst/>
                <a:ea typeface="Times New Roman" panose="02020603050405020304" pitchFamily="18" charset="0"/>
                <a:cs typeface="Times New Roman" panose="02020603050405020304" pitchFamily="18" charset="0"/>
              </a:rPr>
              <a:t>.</a:t>
            </a:r>
          </a:p>
          <a:p>
            <a:pPr algn="just"/>
            <a:r>
              <a:rPr lang="fr-FR" sz="2400" dirty="0">
                <a:cs typeface="Times New Roman" panose="02020603050405020304" pitchFamily="18" charset="0"/>
              </a:rPr>
              <a:t>Pour concevoir un ensemble complexe, on passe par une </a:t>
            </a:r>
            <a:r>
              <a:rPr lang="fr-FR" sz="2400" b="1" dirty="0">
                <a:cs typeface="Times New Roman" panose="02020603050405020304" pitchFamily="18" charset="0"/>
              </a:rPr>
              <a:t>méthode de conception </a:t>
            </a:r>
            <a:r>
              <a:rPr lang="fr-FR" sz="2400" dirty="0">
                <a:cs typeface="Times New Roman" panose="02020603050405020304" pitchFamily="18" charset="0"/>
              </a:rPr>
              <a:t>qui permet de bien </a:t>
            </a:r>
            <a:r>
              <a:rPr lang="fr-FR" sz="2400" b="1" dirty="0">
                <a:cs typeface="Times New Roman" panose="02020603050405020304" pitchFamily="18" charset="0"/>
              </a:rPr>
              <a:t>formaliser toutes les règles de gestion</a:t>
            </a:r>
          </a:p>
          <a:p>
            <a:pPr algn="just"/>
            <a:r>
              <a:rPr lang="fr-FR" sz="2400" dirty="0">
                <a:cs typeface="Times New Roman" panose="02020603050405020304" pitchFamily="18" charset="0"/>
              </a:rPr>
              <a:t>La méthode de conception généralement utilisée est </a:t>
            </a:r>
            <a:r>
              <a:rPr lang="fr-FR" sz="2400" b="1" dirty="0">
                <a:cs typeface="Times New Roman" panose="02020603050405020304" pitchFamily="18" charset="0"/>
              </a:rPr>
              <a:t>Merise</a:t>
            </a:r>
          </a:p>
        </p:txBody>
      </p:sp>
      <p:pic>
        <p:nvPicPr>
          <p:cNvPr id="11" name="Image 10" descr="Une image contenant Graphique, Police, clipart, typographie&#10;&#10;Description générée automatiquement">
            <a:extLst>
              <a:ext uri="{FF2B5EF4-FFF2-40B4-BE49-F238E27FC236}">
                <a16:creationId xmlns:a16="http://schemas.microsoft.com/office/drawing/2014/main" id="{30074DBE-87D3-1173-7D94-80D48DA881F6}"/>
              </a:ext>
            </a:extLst>
          </p:cNvPr>
          <p:cNvPicPr>
            <a:picLocks noChangeAspect="1"/>
          </p:cNvPicPr>
          <p:nvPr/>
        </p:nvPicPr>
        <p:blipFill rotWithShape="1">
          <a:blip r:embed="rId2">
            <a:extLst>
              <a:ext uri="{28A0092B-C50C-407E-A947-70E740481C1C}">
                <a14:useLocalDpi xmlns:a14="http://schemas.microsoft.com/office/drawing/2010/main" val="0"/>
              </a:ext>
            </a:extLst>
          </a:blip>
          <a:srcRect t="7430" r="-6" b="8288"/>
          <a:stretch/>
        </p:blipFill>
        <p:spPr>
          <a:xfrm>
            <a:off x="9989267" y="1540361"/>
            <a:ext cx="1774165" cy="1495213"/>
          </a:xfrm>
          <a:prstGeom prst="rect">
            <a:avLst/>
          </a:prstGeom>
        </p:spPr>
      </p:pic>
      <p:pic>
        <p:nvPicPr>
          <p:cNvPr id="12" name="Image 11">
            <a:extLst>
              <a:ext uri="{FF2B5EF4-FFF2-40B4-BE49-F238E27FC236}">
                <a16:creationId xmlns:a16="http://schemas.microsoft.com/office/drawing/2014/main" id="{FECC87A1-24DD-7E86-E158-87526A0B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354" y="4021321"/>
            <a:ext cx="3626688" cy="2348280"/>
          </a:xfrm>
          <a:prstGeom prst="rect">
            <a:avLst/>
          </a:prstGeom>
        </p:spPr>
      </p:pic>
      <p:pic>
        <p:nvPicPr>
          <p:cNvPr id="9" name="Image 8">
            <a:extLst>
              <a:ext uri="{FF2B5EF4-FFF2-40B4-BE49-F238E27FC236}">
                <a16:creationId xmlns:a16="http://schemas.microsoft.com/office/drawing/2014/main" id="{64FCF182-C22F-B695-911F-E3F120E12B57}"/>
              </a:ext>
            </a:extLst>
          </p:cNvPr>
          <p:cNvPicPr>
            <a:picLocks noChangeAspect="1"/>
          </p:cNvPicPr>
          <p:nvPr/>
        </p:nvPicPr>
        <p:blipFill rotWithShape="1">
          <a:blip r:embed="rId4">
            <a:extLst>
              <a:ext uri="{28A0092B-C50C-407E-A947-70E740481C1C}">
                <a14:useLocalDpi xmlns:a14="http://schemas.microsoft.com/office/drawing/2010/main" val="0"/>
              </a:ext>
            </a:extLst>
          </a:blip>
          <a:srcRect l="1" t="-1105" r="-1518" b="-524"/>
          <a:stretch/>
        </p:blipFill>
        <p:spPr>
          <a:xfrm>
            <a:off x="5610894" y="357850"/>
            <a:ext cx="3881935" cy="4479761"/>
          </a:xfrm>
          <a:prstGeom prst="rect">
            <a:avLst/>
          </a:prstGeom>
        </p:spPr>
      </p:pic>
      <p:pic>
        <p:nvPicPr>
          <p:cNvPr id="14" name="Image 2">
            <a:hlinkClick r:id="" action="ppaction://hlinkshowjump?jump=previousslide"/>
            <a:extLst>
              <a:ext uri="{FF2B5EF4-FFF2-40B4-BE49-F238E27FC236}">
                <a16:creationId xmlns:a16="http://schemas.microsoft.com/office/drawing/2014/main" id="{8BE68CDD-8D20-6D0B-7C74-DDE3B0716B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4640" y="116653"/>
            <a:ext cx="591710" cy="591710"/>
          </a:xfrm>
          <a:prstGeom prst="rect">
            <a:avLst/>
          </a:prstGeom>
        </p:spPr>
      </p:pic>
      <p:pic>
        <p:nvPicPr>
          <p:cNvPr id="15" name="Graphique 14">
            <a:hlinkClick r:id="rId7" action="ppaction://hlinksldjump"/>
            <a:extLst>
              <a:ext uri="{FF2B5EF4-FFF2-40B4-BE49-F238E27FC236}">
                <a16:creationId xmlns:a16="http://schemas.microsoft.com/office/drawing/2014/main" id="{6F633C23-A88F-3277-7AC7-462AEE1913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16" name="Graphique 15" descr="Cercle avec flèche gauche avec un remplissage uni">
            <a:hlinkClick r:id="" action="ppaction://hlinkshowjump?jump=nextslide"/>
            <a:extLst>
              <a:ext uri="{FF2B5EF4-FFF2-40B4-BE49-F238E27FC236}">
                <a16:creationId xmlns:a16="http://schemas.microsoft.com/office/drawing/2014/main" id="{1627A44C-0F0E-D201-FE32-27C42FB332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53042" y="116653"/>
            <a:ext cx="591711" cy="591711"/>
          </a:xfrm>
          <a:prstGeom prst="rect">
            <a:avLst/>
          </a:prstGeom>
        </p:spPr>
      </p:pic>
      <p:sp>
        <p:nvSpPr>
          <p:cNvPr id="4" name="Espace réservé du pied de page 3">
            <a:extLst>
              <a:ext uri="{FF2B5EF4-FFF2-40B4-BE49-F238E27FC236}">
                <a16:creationId xmlns:a16="http://schemas.microsoft.com/office/drawing/2014/main" id="{9E2225DD-E616-113E-F996-1E600BFA1236}"/>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3060706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F7E16-9232-982F-83D3-D82CDA47ADD9}"/>
              </a:ext>
            </a:extLst>
          </p:cNvPr>
          <p:cNvSpPr>
            <a:spLocks noGrp="1"/>
          </p:cNvSpPr>
          <p:nvPr>
            <p:ph type="title"/>
          </p:nvPr>
        </p:nvSpPr>
        <p:spPr>
          <a:xfrm>
            <a:off x="762001" y="481263"/>
            <a:ext cx="6963278" cy="1556765"/>
          </a:xfrm>
        </p:spPr>
        <p:txBody>
          <a:bodyPr anchor="ctr">
            <a:normAutofit/>
          </a:bodyPr>
          <a:lstStyle/>
          <a:p>
            <a:r>
              <a:rPr lang="fr-FR" sz="4000" dirty="0"/>
              <a:t>La conception en 4 étapes</a:t>
            </a:r>
          </a:p>
        </p:txBody>
      </p:sp>
      <p:sp>
        <p:nvSpPr>
          <p:cNvPr id="5" name="Espace réservé du contenu 4">
            <a:extLst>
              <a:ext uri="{FF2B5EF4-FFF2-40B4-BE49-F238E27FC236}">
                <a16:creationId xmlns:a16="http://schemas.microsoft.com/office/drawing/2014/main" id="{7CC284EC-9E96-DF5C-4E77-089E9EBC6EBF}"/>
              </a:ext>
            </a:extLst>
          </p:cNvPr>
          <p:cNvSpPr>
            <a:spLocks noGrp="1"/>
          </p:cNvSpPr>
          <p:nvPr>
            <p:ph idx="1"/>
          </p:nvPr>
        </p:nvSpPr>
        <p:spPr>
          <a:xfrm>
            <a:off x="762001" y="1459184"/>
            <a:ext cx="6364727" cy="5262291"/>
          </a:xfrm>
        </p:spPr>
        <p:txBody>
          <a:bodyPr anchor="ctr">
            <a:normAutofit/>
          </a:bodyPr>
          <a:lstStyle/>
          <a:p>
            <a:pPr marL="457200" lvl="0" indent="-457200">
              <a:buFont typeface="+mj-lt"/>
              <a:buAutoNum type="arabicPeriod"/>
            </a:pPr>
            <a:r>
              <a:rPr lang="fr-FR" sz="2000" dirty="0"/>
              <a:t>Ecriture d’un cahier des charges</a:t>
            </a:r>
          </a:p>
          <a:p>
            <a:pPr marL="457200" lvl="0" indent="-457200">
              <a:buFont typeface="+mj-lt"/>
              <a:buAutoNum type="arabicPeriod"/>
            </a:pPr>
            <a:r>
              <a:rPr lang="fr-FR" sz="2000" dirty="0"/>
              <a:t>Modélisation avec un </a:t>
            </a:r>
            <a:r>
              <a:rPr lang="fr-FR" sz="2000" b="1" dirty="0"/>
              <a:t>Modèle Conceptuel de Données </a:t>
            </a:r>
            <a:r>
              <a:rPr lang="fr-FR" sz="2000" dirty="0"/>
              <a:t>(MCD)</a:t>
            </a:r>
            <a:endParaRPr lang="en-US" sz="2000" dirty="0"/>
          </a:p>
          <a:p>
            <a:pPr lvl="1"/>
            <a:r>
              <a:rPr lang="fr-FR" sz="2000" i="1" dirty="0"/>
              <a:t>Identification des règles de gestion</a:t>
            </a:r>
            <a:endParaRPr lang="en-US" sz="2000" i="1" dirty="0"/>
          </a:p>
          <a:p>
            <a:pPr lvl="1"/>
            <a:r>
              <a:rPr lang="fr-FR" sz="2000" i="1" dirty="0"/>
              <a:t>Création d’un dictionnaire des données </a:t>
            </a:r>
            <a:endParaRPr lang="en-US" sz="2000" i="1" dirty="0"/>
          </a:p>
          <a:p>
            <a:pPr lvl="1"/>
            <a:r>
              <a:rPr lang="fr-FR" sz="2000" i="1" dirty="0"/>
              <a:t>Identification des dépendances fonctionnelles</a:t>
            </a:r>
            <a:endParaRPr lang="en-US" sz="2000" i="1" dirty="0"/>
          </a:p>
          <a:p>
            <a:pPr lvl="1"/>
            <a:r>
              <a:rPr lang="fr-FR" sz="2000" i="1" dirty="0"/>
              <a:t>Création du MCD</a:t>
            </a:r>
            <a:endParaRPr lang="en-US" sz="2000" i="1" dirty="0"/>
          </a:p>
          <a:p>
            <a:pPr marL="457200" lvl="0" indent="-457200">
              <a:buFont typeface="+mj-lt"/>
              <a:buAutoNum type="arabicPeriod"/>
            </a:pPr>
            <a:r>
              <a:rPr lang="fr-FR" sz="2000" dirty="0"/>
              <a:t>Transformation en </a:t>
            </a:r>
            <a:r>
              <a:rPr lang="fr-FR" sz="2000" b="1" dirty="0"/>
              <a:t>Modèle Logique de Données </a:t>
            </a:r>
            <a:r>
              <a:rPr lang="fr-FR" sz="2000" dirty="0"/>
              <a:t>(MLD ) / </a:t>
            </a:r>
            <a:r>
              <a:rPr lang="fr-FR" sz="2000" b="1" dirty="0"/>
              <a:t>Modèle Relationnel de Données </a:t>
            </a:r>
            <a:r>
              <a:rPr lang="fr-FR" sz="2000" dirty="0"/>
              <a:t>(MRD)</a:t>
            </a:r>
            <a:endParaRPr lang="en-US" sz="2000" dirty="0"/>
          </a:p>
          <a:p>
            <a:pPr marL="457200" lvl="0" indent="-457200">
              <a:buFont typeface="+mj-lt"/>
              <a:buAutoNum type="arabicPeriod"/>
            </a:pPr>
            <a:r>
              <a:rPr lang="fr-FR" sz="2000" dirty="0"/>
              <a:t>Transformation en </a:t>
            </a:r>
            <a:r>
              <a:rPr lang="fr-FR" sz="2000" b="1" dirty="0"/>
              <a:t>Modèle Physique de Données</a:t>
            </a:r>
            <a:r>
              <a:rPr lang="fr-FR" sz="2000" dirty="0"/>
              <a:t> (MPD) </a:t>
            </a:r>
            <a:endParaRPr lang="en-US" sz="2000" dirty="0"/>
          </a:p>
        </p:txBody>
      </p:sp>
      <p:sp>
        <p:nvSpPr>
          <p:cNvPr id="27" name="Rectangle 26">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390" y="0"/>
            <a:ext cx="4606609"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A349B108-547A-2757-6E97-D47253BAE490}"/>
              </a:ext>
            </a:extLst>
          </p:cNvPr>
          <p:cNvPicPr>
            <a:picLocks noChangeAspect="1"/>
          </p:cNvPicPr>
          <p:nvPr/>
        </p:nvPicPr>
        <p:blipFill>
          <a:blip r:embed="rId2"/>
          <a:stretch>
            <a:fillRect/>
          </a:stretch>
        </p:blipFill>
        <p:spPr>
          <a:xfrm>
            <a:off x="8250988" y="3421333"/>
            <a:ext cx="3302312" cy="1486039"/>
          </a:xfrm>
          <a:prstGeom prst="rect">
            <a:avLst/>
          </a:prstGeom>
        </p:spPr>
      </p:pic>
      <p:pic>
        <p:nvPicPr>
          <p:cNvPr id="7" name="Image 6">
            <a:extLst>
              <a:ext uri="{FF2B5EF4-FFF2-40B4-BE49-F238E27FC236}">
                <a16:creationId xmlns:a16="http://schemas.microsoft.com/office/drawing/2014/main" id="{2356ABD6-2059-5EB5-6DD3-2A68CEE9FCE1}"/>
              </a:ext>
            </a:extLst>
          </p:cNvPr>
          <p:cNvPicPr>
            <a:picLocks noChangeAspect="1"/>
          </p:cNvPicPr>
          <p:nvPr/>
        </p:nvPicPr>
        <p:blipFill>
          <a:blip r:embed="rId3"/>
          <a:stretch>
            <a:fillRect/>
          </a:stretch>
        </p:blipFill>
        <p:spPr>
          <a:xfrm>
            <a:off x="7859841" y="2214735"/>
            <a:ext cx="3961170" cy="1158642"/>
          </a:xfrm>
          <a:prstGeom prst="rect">
            <a:avLst/>
          </a:prstGeom>
          <a:ln>
            <a:noFill/>
          </a:ln>
        </p:spPr>
      </p:pic>
      <p:sp>
        <p:nvSpPr>
          <p:cNvPr id="3" name="Espace réservé du pied de page 2">
            <a:extLst>
              <a:ext uri="{FF2B5EF4-FFF2-40B4-BE49-F238E27FC236}">
                <a16:creationId xmlns:a16="http://schemas.microsoft.com/office/drawing/2014/main" id="{153F2180-A81B-0D70-D89D-602BEFD12CC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solidFill>
              </a:rPr>
              <a:t>04/2024 - Tiphaine Accary-Barbier - CC BY-NC 4.0</a:t>
            </a:r>
            <a:endParaRPr lang="fr-FR">
              <a:solidFill>
                <a:schemeClr val="tx1"/>
              </a:solidFill>
            </a:endParaRPr>
          </a:p>
        </p:txBody>
      </p:sp>
      <p:pic>
        <p:nvPicPr>
          <p:cNvPr id="20" name="Image 2">
            <a:hlinkClick r:id="" action="ppaction://hlinkshowjump?jump=previousslide"/>
            <a:extLst>
              <a:ext uri="{FF2B5EF4-FFF2-40B4-BE49-F238E27FC236}">
                <a16:creationId xmlns:a16="http://schemas.microsoft.com/office/drawing/2014/main" id="{3412EBC6-3ADB-4342-9C0B-BF91F7A752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84640" y="116653"/>
            <a:ext cx="591710" cy="591710"/>
          </a:xfrm>
          <a:prstGeom prst="rect">
            <a:avLst/>
          </a:prstGeom>
        </p:spPr>
      </p:pic>
      <p:pic>
        <p:nvPicPr>
          <p:cNvPr id="21" name="Graphique 20">
            <a:hlinkClick r:id="" action="ppaction://noaction"/>
            <a:extLst>
              <a:ext uri="{FF2B5EF4-FFF2-40B4-BE49-F238E27FC236}">
                <a16:creationId xmlns:a16="http://schemas.microsoft.com/office/drawing/2014/main" id="{48F0FCC4-47C9-2D62-1DF1-DC6846213C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22" name="Graphique 21" descr="Cercle avec flèche gauche avec un remplissage uni">
            <a:hlinkClick r:id="" action="ppaction://hlinkshowjump?jump=nextslide"/>
            <a:extLst>
              <a:ext uri="{FF2B5EF4-FFF2-40B4-BE49-F238E27FC236}">
                <a16:creationId xmlns:a16="http://schemas.microsoft.com/office/drawing/2014/main" id="{796597A2-CD77-1757-A3E3-4069ADB78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1453042" y="116653"/>
            <a:ext cx="591711" cy="591711"/>
          </a:xfrm>
          <a:prstGeom prst="rect">
            <a:avLst/>
          </a:prstGeom>
        </p:spPr>
      </p:pic>
      <p:sp>
        <p:nvSpPr>
          <p:cNvPr id="12" name="ZoneTexte 11">
            <a:extLst>
              <a:ext uri="{FF2B5EF4-FFF2-40B4-BE49-F238E27FC236}">
                <a16:creationId xmlns:a16="http://schemas.microsoft.com/office/drawing/2014/main" id="{4138CA8E-018C-1128-777D-A2417AD2E93C}"/>
              </a:ext>
            </a:extLst>
          </p:cNvPr>
          <p:cNvSpPr txBox="1"/>
          <p:nvPr/>
        </p:nvSpPr>
        <p:spPr>
          <a:xfrm>
            <a:off x="5429250" y="7943850"/>
            <a:ext cx="184731" cy="369332"/>
          </a:xfrm>
          <a:prstGeom prst="rect">
            <a:avLst/>
          </a:prstGeom>
          <a:noFill/>
        </p:spPr>
        <p:txBody>
          <a:bodyPr wrap="none" rtlCol="0">
            <a:spAutoFit/>
          </a:bodyPr>
          <a:lstStyle/>
          <a:p>
            <a:endParaRPr lang="fr-FR" dirty="0"/>
          </a:p>
        </p:txBody>
      </p:sp>
      <p:pic>
        <p:nvPicPr>
          <p:cNvPr id="9" name="Image 8">
            <a:extLst>
              <a:ext uri="{FF2B5EF4-FFF2-40B4-BE49-F238E27FC236}">
                <a16:creationId xmlns:a16="http://schemas.microsoft.com/office/drawing/2014/main" id="{7FFEFC30-32E5-B789-7A6B-A9204ADF0569}"/>
              </a:ext>
            </a:extLst>
          </p:cNvPr>
          <p:cNvPicPr>
            <a:picLocks noChangeAspect="1"/>
          </p:cNvPicPr>
          <p:nvPr/>
        </p:nvPicPr>
        <p:blipFill>
          <a:blip r:embed="rId7"/>
          <a:stretch>
            <a:fillRect/>
          </a:stretch>
        </p:blipFill>
        <p:spPr>
          <a:xfrm>
            <a:off x="8217568" y="5151896"/>
            <a:ext cx="3381043" cy="1323675"/>
          </a:xfrm>
          <a:prstGeom prst="rect">
            <a:avLst/>
          </a:prstGeom>
        </p:spPr>
      </p:pic>
      <p:sp>
        <p:nvSpPr>
          <p:cNvPr id="10" name="Flèche : bas 9">
            <a:extLst>
              <a:ext uri="{FF2B5EF4-FFF2-40B4-BE49-F238E27FC236}">
                <a16:creationId xmlns:a16="http://schemas.microsoft.com/office/drawing/2014/main" id="{0108FA34-093B-89AB-A5B8-8093EF9C4FA0}"/>
              </a:ext>
            </a:extLst>
          </p:cNvPr>
          <p:cNvSpPr/>
          <p:nvPr/>
        </p:nvSpPr>
        <p:spPr>
          <a:xfrm>
            <a:off x="9817248" y="3300723"/>
            <a:ext cx="210207" cy="256554"/>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bas 10">
            <a:extLst>
              <a:ext uri="{FF2B5EF4-FFF2-40B4-BE49-F238E27FC236}">
                <a16:creationId xmlns:a16="http://schemas.microsoft.com/office/drawing/2014/main" id="{C59E3DF4-3688-A7FD-A4DF-E31852C3264F}"/>
              </a:ext>
            </a:extLst>
          </p:cNvPr>
          <p:cNvSpPr/>
          <p:nvPr/>
        </p:nvSpPr>
        <p:spPr>
          <a:xfrm>
            <a:off x="9813083" y="4843263"/>
            <a:ext cx="210207" cy="256554"/>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4F5DBDA-4DD5-8171-88BE-574F23EC2119}"/>
              </a:ext>
            </a:extLst>
          </p:cNvPr>
          <p:cNvSpPr txBox="1"/>
          <p:nvPr/>
        </p:nvSpPr>
        <p:spPr>
          <a:xfrm>
            <a:off x="7878909" y="1079396"/>
            <a:ext cx="3861892" cy="900246"/>
          </a:xfrm>
          <a:prstGeom prst="rect">
            <a:avLst/>
          </a:prstGeom>
          <a:noFill/>
          <a:ln>
            <a:solidFill>
              <a:schemeClr val="tx1"/>
            </a:solidFill>
          </a:ln>
        </p:spPr>
        <p:txBody>
          <a:bodyPr wrap="square" rtlCol="0">
            <a:spAutoFit/>
          </a:bodyPr>
          <a:lstStyle/>
          <a:p>
            <a:pPr algn="just"/>
            <a:r>
              <a:rPr lang="fr-FR" sz="1050" dirty="0"/>
              <a:t>On veut une BDD pour stocker les règlements des factures (montants, dates, …). On voudra différentier les règlements en cheque (on stockera le nom de la banque et le numéro du chèque) et ceux en carte bancaire (on stockera l’empreinte du numéro de carte et la date d’expiration)….</a:t>
            </a:r>
          </a:p>
        </p:txBody>
      </p:sp>
      <p:sp>
        <p:nvSpPr>
          <p:cNvPr id="14" name="Flèche : bas 13">
            <a:extLst>
              <a:ext uri="{FF2B5EF4-FFF2-40B4-BE49-F238E27FC236}">
                <a16:creationId xmlns:a16="http://schemas.microsoft.com/office/drawing/2014/main" id="{668BFC8E-9423-7149-8ACF-D455ED50DE32}"/>
              </a:ext>
            </a:extLst>
          </p:cNvPr>
          <p:cNvSpPr/>
          <p:nvPr/>
        </p:nvSpPr>
        <p:spPr>
          <a:xfrm>
            <a:off x="9813082" y="2038502"/>
            <a:ext cx="210207" cy="256554"/>
          </a:xfrm>
          <a:prstGeom prst="downArrow">
            <a:avLst/>
          </a:prstGeom>
          <a:solidFill>
            <a:srgbClr val="FF02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10E1668-E1B5-54D0-9140-C61137A47112}"/>
              </a:ext>
            </a:extLst>
          </p:cNvPr>
          <p:cNvSpPr txBox="1"/>
          <p:nvPr/>
        </p:nvSpPr>
        <p:spPr>
          <a:xfrm>
            <a:off x="8670657" y="2017002"/>
            <a:ext cx="1150700" cy="307777"/>
          </a:xfrm>
          <a:prstGeom prst="rect">
            <a:avLst/>
          </a:prstGeom>
          <a:noFill/>
        </p:spPr>
        <p:txBody>
          <a:bodyPr wrap="none" rtlCol="0">
            <a:spAutoFit/>
          </a:bodyPr>
          <a:lstStyle/>
          <a:p>
            <a:r>
              <a:rPr lang="fr-FR" sz="1400" b="1" dirty="0">
                <a:solidFill>
                  <a:srgbClr val="FF024B"/>
                </a:solidFill>
              </a:rPr>
              <a:t>Pas si facile</a:t>
            </a:r>
          </a:p>
        </p:txBody>
      </p:sp>
      <p:sp>
        <p:nvSpPr>
          <p:cNvPr id="16" name="ZoneTexte 15">
            <a:extLst>
              <a:ext uri="{FF2B5EF4-FFF2-40B4-BE49-F238E27FC236}">
                <a16:creationId xmlns:a16="http://schemas.microsoft.com/office/drawing/2014/main" id="{18C65987-7AD3-B97C-279D-5FD98BC34E38}"/>
              </a:ext>
            </a:extLst>
          </p:cNvPr>
          <p:cNvSpPr txBox="1"/>
          <p:nvPr/>
        </p:nvSpPr>
        <p:spPr>
          <a:xfrm>
            <a:off x="9136790" y="3243467"/>
            <a:ext cx="675313" cy="307777"/>
          </a:xfrm>
          <a:prstGeom prst="rect">
            <a:avLst/>
          </a:prstGeom>
          <a:noFill/>
        </p:spPr>
        <p:txBody>
          <a:bodyPr wrap="none" rtlCol="0">
            <a:spAutoFit/>
          </a:bodyPr>
          <a:lstStyle/>
          <a:p>
            <a:r>
              <a:rPr lang="fr-FR" sz="1400" b="1" dirty="0">
                <a:solidFill>
                  <a:schemeClr val="accent6"/>
                </a:solidFill>
              </a:rPr>
              <a:t>Facile</a:t>
            </a:r>
          </a:p>
        </p:txBody>
      </p:sp>
      <p:sp>
        <p:nvSpPr>
          <p:cNvPr id="17" name="ZoneTexte 16">
            <a:extLst>
              <a:ext uri="{FF2B5EF4-FFF2-40B4-BE49-F238E27FC236}">
                <a16:creationId xmlns:a16="http://schemas.microsoft.com/office/drawing/2014/main" id="{A46F22F0-A89E-D4C4-BA89-1B2CFCF1EA0B}"/>
              </a:ext>
            </a:extLst>
          </p:cNvPr>
          <p:cNvSpPr txBox="1"/>
          <p:nvPr/>
        </p:nvSpPr>
        <p:spPr>
          <a:xfrm>
            <a:off x="9144173" y="4775143"/>
            <a:ext cx="675313" cy="307777"/>
          </a:xfrm>
          <a:prstGeom prst="rect">
            <a:avLst/>
          </a:prstGeom>
          <a:noFill/>
        </p:spPr>
        <p:txBody>
          <a:bodyPr wrap="none" rtlCol="0">
            <a:spAutoFit/>
          </a:bodyPr>
          <a:lstStyle/>
          <a:p>
            <a:r>
              <a:rPr lang="fr-FR" sz="1400" b="1" dirty="0">
                <a:solidFill>
                  <a:schemeClr val="accent6"/>
                </a:solidFill>
              </a:rPr>
              <a:t>Facile</a:t>
            </a:r>
          </a:p>
        </p:txBody>
      </p:sp>
      <p:sp>
        <p:nvSpPr>
          <p:cNvPr id="18" name="Ellipse 17">
            <a:extLst>
              <a:ext uri="{FF2B5EF4-FFF2-40B4-BE49-F238E27FC236}">
                <a16:creationId xmlns:a16="http://schemas.microsoft.com/office/drawing/2014/main" id="{9B215E58-190B-332C-8388-76904546DD81}"/>
              </a:ext>
            </a:extLst>
          </p:cNvPr>
          <p:cNvSpPr/>
          <p:nvPr/>
        </p:nvSpPr>
        <p:spPr>
          <a:xfrm>
            <a:off x="7422893" y="2642506"/>
            <a:ext cx="293519" cy="3218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19" name="Ellipse 18">
            <a:extLst>
              <a:ext uri="{FF2B5EF4-FFF2-40B4-BE49-F238E27FC236}">
                <a16:creationId xmlns:a16="http://schemas.microsoft.com/office/drawing/2014/main" id="{6B95B1C2-6360-62A3-CA67-D4F57BAACBA3}"/>
              </a:ext>
            </a:extLst>
          </p:cNvPr>
          <p:cNvSpPr/>
          <p:nvPr/>
        </p:nvSpPr>
        <p:spPr>
          <a:xfrm>
            <a:off x="7422893" y="1298238"/>
            <a:ext cx="293519" cy="3218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23" name="Ellipse 22">
            <a:extLst>
              <a:ext uri="{FF2B5EF4-FFF2-40B4-BE49-F238E27FC236}">
                <a16:creationId xmlns:a16="http://schemas.microsoft.com/office/drawing/2014/main" id="{61CEB198-9F57-B685-04A5-DD935918FBFB}"/>
              </a:ext>
            </a:extLst>
          </p:cNvPr>
          <p:cNvSpPr/>
          <p:nvPr/>
        </p:nvSpPr>
        <p:spPr>
          <a:xfrm>
            <a:off x="7422894" y="4382026"/>
            <a:ext cx="293519" cy="3218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24" name="Ellipse 23">
            <a:extLst>
              <a:ext uri="{FF2B5EF4-FFF2-40B4-BE49-F238E27FC236}">
                <a16:creationId xmlns:a16="http://schemas.microsoft.com/office/drawing/2014/main" id="{0FA32E12-EAD1-846A-0BFE-7B8CD28FA668}"/>
              </a:ext>
            </a:extLst>
          </p:cNvPr>
          <p:cNvSpPr/>
          <p:nvPr/>
        </p:nvSpPr>
        <p:spPr>
          <a:xfrm>
            <a:off x="7440865" y="5518415"/>
            <a:ext cx="293519" cy="3218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4</a:t>
            </a:r>
          </a:p>
        </p:txBody>
      </p:sp>
    </p:spTree>
    <p:extLst>
      <p:ext uri="{BB962C8B-B14F-4D97-AF65-F5344CB8AC3E}">
        <p14:creationId xmlns:p14="http://schemas.microsoft.com/office/powerpoint/2010/main" val="1836924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 53">
            <a:extLst>
              <a:ext uri="{FF2B5EF4-FFF2-40B4-BE49-F238E27FC236}">
                <a16:creationId xmlns:a16="http://schemas.microsoft.com/office/drawing/2014/main" id="{C97AF771-FA8B-DDC5-00F1-EA8364DE02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95517" y="1476236"/>
            <a:ext cx="3886742" cy="3924848"/>
          </a:xfrm>
          <a:prstGeom prst="rect">
            <a:avLst/>
          </a:prstGeom>
        </p:spPr>
      </p:pic>
      <p:sp>
        <p:nvSpPr>
          <p:cNvPr id="4" name="Titre 3">
            <a:extLst>
              <a:ext uri="{FF2B5EF4-FFF2-40B4-BE49-F238E27FC236}">
                <a16:creationId xmlns:a16="http://schemas.microsoft.com/office/drawing/2014/main" id="{D7F06D75-938A-DED3-A473-EA3C9207F838}"/>
              </a:ext>
            </a:extLst>
          </p:cNvPr>
          <p:cNvSpPr>
            <a:spLocks noGrp="1"/>
          </p:cNvSpPr>
          <p:nvPr>
            <p:ph type="title"/>
          </p:nvPr>
        </p:nvSpPr>
        <p:spPr>
          <a:xfrm>
            <a:off x="838200" y="365125"/>
            <a:ext cx="10515600" cy="882907"/>
          </a:xfrm>
        </p:spPr>
        <p:txBody>
          <a:bodyPr vert="horz" lIns="91440" tIns="45720" rIns="91440" bIns="45720" rtlCol="0" anchor="b">
            <a:normAutofit/>
          </a:bodyPr>
          <a:lstStyle/>
          <a:p>
            <a:r>
              <a:rPr lang="en-US" kern="1200" dirty="0">
                <a:solidFill>
                  <a:schemeClr val="tx1"/>
                </a:solidFill>
                <a:latin typeface="+mj-lt"/>
                <a:ea typeface="+mj-ea"/>
                <a:cs typeface="+mj-cs"/>
              </a:rPr>
              <a:t>Lecture et </a:t>
            </a:r>
            <a:r>
              <a:rPr lang="en-US" kern="1200" dirty="0" err="1">
                <a:solidFill>
                  <a:schemeClr val="tx1"/>
                </a:solidFill>
                <a:latin typeface="+mj-lt"/>
                <a:ea typeface="+mj-ea"/>
                <a:cs typeface="+mj-cs"/>
              </a:rPr>
              <a:t>vocabulaire</a:t>
            </a:r>
            <a:r>
              <a:rPr lang="en-US" dirty="0"/>
              <a:t> </a:t>
            </a:r>
            <a:r>
              <a:rPr lang="en-US" kern="1200" dirty="0">
                <a:solidFill>
                  <a:schemeClr val="tx1"/>
                </a:solidFill>
                <a:latin typeface="+mj-lt"/>
                <a:ea typeface="+mj-ea"/>
                <a:cs typeface="+mj-cs"/>
              </a:rPr>
              <a:t>du MCD</a:t>
            </a:r>
          </a:p>
        </p:txBody>
      </p:sp>
      <p:sp>
        <p:nvSpPr>
          <p:cNvPr id="6" name="Espace réservé du contenu 5">
            <a:extLst>
              <a:ext uri="{FF2B5EF4-FFF2-40B4-BE49-F238E27FC236}">
                <a16:creationId xmlns:a16="http://schemas.microsoft.com/office/drawing/2014/main" id="{2CBA07D6-6349-3543-4942-1D2B48AAC986}"/>
              </a:ext>
            </a:extLst>
          </p:cNvPr>
          <p:cNvSpPr>
            <a:spLocks noGrp="1"/>
          </p:cNvSpPr>
          <p:nvPr>
            <p:ph idx="1"/>
          </p:nvPr>
        </p:nvSpPr>
        <p:spPr>
          <a:xfrm>
            <a:off x="838200" y="3913322"/>
            <a:ext cx="6260432" cy="1970951"/>
          </a:xfrm>
        </p:spPr>
        <p:txBody>
          <a:bodyPr vert="horz" lIns="91440" tIns="45720" rIns="91440" bIns="45720" rtlCol="0" anchor="t">
            <a:normAutofit/>
          </a:bodyPr>
          <a:lstStyle/>
          <a:p>
            <a:pPr marL="114300" indent="0" algn="just">
              <a:spcBef>
                <a:spcPts val="600"/>
              </a:spcBef>
              <a:buNone/>
            </a:pPr>
            <a:r>
              <a:rPr lang="fr-FR" sz="1800" dirty="0"/>
              <a:t>Pour concevoir ce schéma de données on a :</a:t>
            </a:r>
          </a:p>
          <a:p>
            <a:pPr marL="457200" indent="-342900" algn="just">
              <a:spcBef>
                <a:spcPts val="600"/>
              </a:spcBef>
            </a:pPr>
            <a:r>
              <a:rPr lang="fr-FR" sz="1800" dirty="0"/>
              <a:t>Identifié les données nécessaires :</a:t>
            </a:r>
          </a:p>
          <a:p>
            <a:pPr marL="114300" indent="0" algn="just">
              <a:spcBef>
                <a:spcPts val="600"/>
              </a:spcBef>
              <a:buNone/>
            </a:pPr>
            <a:endParaRPr lang="fr-FR" sz="1800" dirty="0"/>
          </a:p>
          <a:p>
            <a:pPr marL="114300" indent="0" algn="just">
              <a:spcBef>
                <a:spcPts val="600"/>
              </a:spcBef>
              <a:buNone/>
            </a:pPr>
            <a:endParaRPr lang="fr-FR" sz="1800" dirty="0"/>
          </a:p>
          <a:p>
            <a:pPr marL="457200" indent="-342900" algn="just">
              <a:spcBef>
                <a:spcPts val="600"/>
              </a:spcBef>
            </a:pPr>
            <a:r>
              <a:rPr lang="fr-FR" sz="1800" dirty="0"/>
              <a:t>Identifié comment elles étaient reliées : </a:t>
            </a:r>
          </a:p>
          <a:p>
            <a:pPr marL="114300" indent="0" algn="just">
              <a:spcBef>
                <a:spcPts val="600"/>
              </a:spcBef>
              <a:buNone/>
            </a:pPr>
            <a:endParaRPr lang="fr-FR" sz="1800" dirty="0"/>
          </a:p>
        </p:txBody>
      </p:sp>
      <p:pic>
        <p:nvPicPr>
          <p:cNvPr id="12" name="Image 2">
            <a:hlinkClick r:id="" action="ppaction://hlinkshowjump?jump=previousslide"/>
            <a:extLst>
              <a:ext uri="{FF2B5EF4-FFF2-40B4-BE49-F238E27FC236}">
                <a16:creationId xmlns:a16="http://schemas.microsoft.com/office/drawing/2014/main" id="{6E07BDF5-33A7-43F6-29D9-8F84CBD31E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84640" y="116653"/>
            <a:ext cx="591710" cy="591710"/>
          </a:xfrm>
          <a:prstGeom prst="rect">
            <a:avLst/>
          </a:prstGeom>
        </p:spPr>
      </p:pic>
      <p:pic>
        <p:nvPicPr>
          <p:cNvPr id="13" name="Graphique 12">
            <a:hlinkClick r:id="rId5" action="ppaction://hlinksldjump"/>
            <a:extLst>
              <a:ext uri="{FF2B5EF4-FFF2-40B4-BE49-F238E27FC236}">
                <a16:creationId xmlns:a16="http://schemas.microsoft.com/office/drawing/2014/main" id="{51CECF39-22DF-034B-6710-FD4A213517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14" name="Graphique 13" descr="Cercle avec flèche gauche avec un remplissage uni">
            <a:hlinkClick r:id="" action="ppaction://hlinkshowjump?jump=nextslide"/>
            <a:extLst>
              <a:ext uri="{FF2B5EF4-FFF2-40B4-BE49-F238E27FC236}">
                <a16:creationId xmlns:a16="http://schemas.microsoft.com/office/drawing/2014/main" id="{89322CFB-72C4-30C2-4BBC-FBE0C2F50C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1453042" y="116653"/>
            <a:ext cx="591711" cy="591711"/>
          </a:xfrm>
          <a:prstGeom prst="rect">
            <a:avLst/>
          </a:prstGeom>
        </p:spPr>
      </p:pic>
      <p:sp>
        <p:nvSpPr>
          <p:cNvPr id="21" name="Rectangle : coins arrondis 20">
            <a:extLst>
              <a:ext uri="{FF2B5EF4-FFF2-40B4-BE49-F238E27FC236}">
                <a16:creationId xmlns:a16="http://schemas.microsoft.com/office/drawing/2014/main" id="{C841465E-C2D7-A4CD-9412-BF3B982B57B8}"/>
              </a:ext>
            </a:extLst>
          </p:cNvPr>
          <p:cNvSpPr/>
          <p:nvPr/>
        </p:nvSpPr>
        <p:spPr>
          <a:xfrm>
            <a:off x="1191067" y="4564471"/>
            <a:ext cx="937997" cy="383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Entité</a:t>
            </a:r>
          </a:p>
        </p:txBody>
      </p:sp>
      <p:sp>
        <p:nvSpPr>
          <p:cNvPr id="22" name="Rectangle : coins arrondis 21">
            <a:extLst>
              <a:ext uri="{FF2B5EF4-FFF2-40B4-BE49-F238E27FC236}">
                <a16:creationId xmlns:a16="http://schemas.microsoft.com/office/drawing/2014/main" id="{A50F948A-0FC5-840C-9636-6238EC3B31C0}"/>
              </a:ext>
            </a:extLst>
          </p:cNvPr>
          <p:cNvSpPr/>
          <p:nvPr/>
        </p:nvSpPr>
        <p:spPr>
          <a:xfrm>
            <a:off x="1203424" y="4558570"/>
            <a:ext cx="937997" cy="383060"/>
          </a:xfrm>
          <a:prstGeom prst="roundRect">
            <a:avLst/>
          </a:prstGeom>
          <a:solidFill>
            <a:srgbClr val="FFDF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Entité</a:t>
            </a:r>
          </a:p>
        </p:txBody>
      </p:sp>
      <p:sp>
        <p:nvSpPr>
          <p:cNvPr id="27" name="Rectangle : coins arrondis 26">
            <a:extLst>
              <a:ext uri="{FF2B5EF4-FFF2-40B4-BE49-F238E27FC236}">
                <a16:creationId xmlns:a16="http://schemas.microsoft.com/office/drawing/2014/main" id="{F9B66852-C918-1C87-A705-89A4A70269B2}"/>
              </a:ext>
            </a:extLst>
          </p:cNvPr>
          <p:cNvSpPr/>
          <p:nvPr/>
        </p:nvSpPr>
        <p:spPr>
          <a:xfrm>
            <a:off x="2454039" y="4553763"/>
            <a:ext cx="1044061" cy="383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Attribut</a:t>
            </a:r>
          </a:p>
        </p:txBody>
      </p:sp>
      <p:sp>
        <p:nvSpPr>
          <p:cNvPr id="28" name="Rectangle : coins arrondis 27">
            <a:extLst>
              <a:ext uri="{FF2B5EF4-FFF2-40B4-BE49-F238E27FC236}">
                <a16:creationId xmlns:a16="http://schemas.microsoft.com/office/drawing/2014/main" id="{92CFA62C-373A-1016-2CFC-62907A830F05}"/>
              </a:ext>
            </a:extLst>
          </p:cNvPr>
          <p:cNvSpPr/>
          <p:nvPr/>
        </p:nvSpPr>
        <p:spPr>
          <a:xfrm>
            <a:off x="3899693" y="4553763"/>
            <a:ext cx="1328395" cy="383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a:t>
            </a:r>
          </a:p>
        </p:txBody>
      </p:sp>
      <p:sp>
        <p:nvSpPr>
          <p:cNvPr id="30" name="Rectangle : coins arrondis 29">
            <a:extLst>
              <a:ext uri="{FF2B5EF4-FFF2-40B4-BE49-F238E27FC236}">
                <a16:creationId xmlns:a16="http://schemas.microsoft.com/office/drawing/2014/main" id="{198E1097-15F1-072D-D183-9E1602FA948C}"/>
              </a:ext>
            </a:extLst>
          </p:cNvPr>
          <p:cNvSpPr/>
          <p:nvPr/>
        </p:nvSpPr>
        <p:spPr>
          <a:xfrm>
            <a:off x="2818982" y="5555824"/>
            <a:ext cx="1429267" cy="5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t>Association ternaire</a:t>
            </a:r>
          </a:p>
        </p:txBody>
      </p:sp>
      <p:sp>
        <p:nvSpPr>
          <p:cNvPr id="31" name="Rectangle : coins arrondis 30">
            <a:extLst>
              <a:ext uri="{FF2B5EF4-FFF2-40B4-BE49-F238E27FC236}">
                <a16:creationId xmlns:a16="http://schemas.microsoft.com/office/drawing/2014/main" id="{CDA679ED-7B98-7D10-BE90-ED6D97DC4DED}"/>
              </a:ext>
            </a:extLst>
          </p:cNvPr>
          <p:cNvSpPr/>
          <p:nvPr/>
        </p:nvSpPr>
        <p:spPr>
          <a:xfrm>
            <a:off x="6132420" y="5625845"/>
            <a:ext cx="1579691" cy="383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342900">
              <a:spcBef>
                <a:spcPts val="600"/>
              </a:spcBef>
            </a:pPr>
            <a:r>
              <a:rPr lang="fr-FR" sz="1800" dirty="0"/>
              <a:t>cardinalité</a:t>
            </a:r>
          </a:p>
        </p:txBody>
      </p:sp>
      <p:sp>
        <p:nvSpPr>
          <p:cNvPr id="32" name="Rectangle : coins arrondis 31">
            <a:extLst>
              <a:ext uri="{FF2B5EF4-FFF2-40B4-BE49-F238E27FC236}">
                <a16:creationId xmlns:a16="http://schemas.microsoft.com/office/drawing/2014/main" id="{235CB4A3-2159-BF9A-507A-3D2A185B03F7}"/>
              </a:ext>
            </a:extLst>
          </p:cNvPr>
          <p:cNvSpPr/>
          <p:nvPr/>
        </p:nvSpPr>
        <p:spPr>
          <a:xfrm>
            <a:off x="1003771" y="5568181"/>
            <a:ext cx="1462217" cy="5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t>Association binaire</a:t>
            </a:r>
          </a:p>
        </p:txBody>
      </p:sp>
      <p:sp>
        <p:nvSpPr>
          <p:cNvPr id="35" name="Rectangle : coins arrondis 34">
            <a:extLst>
              <a:ext uri="{FF2B5EF4-FFF2-40B4-BE49-F238E27FC236}">
                <a16:creationId xmlns:a16="http://schemas.microsoft.com/office/drawing/2014/main" id="{3BFBDEF0-F143-F8DE-C12A-C046958A3F5B}"/>
              </a:ext>
            </a:extLst>
          </p:cNvPr>
          <p:cNvSpPr/>
          <p:nvPr/>
        </p:nvSpPr>
        <p:spPr>
          <a:xfrm>
            <a:off x="4577345" y="5543467"/>
            <a:ext cx="1217142" cy="5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t>Propriété portée</a:t>
            </a:r>
          </a:p>
        </p:txBody>
      </p:sp>
      <p:sp>
        <p:nvSpPr>
          <p:cNvPr id="37" name="Rectangle : coins arrondis 36">
            <a:extLst>
              <a:ext uri="{FF2B5EF4-FFF2-40B4-BE49-F238E27FC236}">
                <a16:creationId xmlns:a16="http://schemas.microsoft.com/office/drawing/2014/main" id="{EB1E219F-1819-0107-2035-605976BD11C0}"/>
              </a:ext>
            </a:extLst>
          </p:cNvPr>
          <p:cNvSpPr/>
          <p:nvPr/>
        </p:nvSpPr>
        <p:spPr>
          <a:xfrm>
            <a:off x="2465988" y="4541406"/>
            <a:ext cx="1044061" cy="383060"/>
          </a:xfrm>
          <a:prstGeom prst="roundRect">
            <a:avLst/>
          </a:prstGeom>
          <a:solidFill>
            <a:srgbClr val="FFFF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Attribut</a:t>
            </a:r>
          </a:p>
        </p:txBody>
      </p:sp>
      <p:sp>
        <p:nvSpPr>
          <p:cNvPr id="38" name="Rectangle : coins arrondis 37">
            <a:extLst>
              <a:ext uri="{FF2B5EF4-FFF2-40B4-BE49-F238E27FC236}">
                <a16:creationId xmlns:a16="http://schemas.microsoft.com/office/drawing/2014/main" id="{2C9A913D-AFCF-E9D4-38EF-BCD2F79E75BA}"/>
              </a:ext>
            </a:extLst>
          </p:cNvPr>
          <p:cNvSpPr/>
          <p:nvPr/>
        </p:nvSpPr>
        <p:spPr>
          <a:xfrm>
            <a:off x="3911642" y="4541406"/>
            <a:ext cx="1328395" cy="383060"/>
          </a:xfrm>
          <a:prstGeom prst="roundRect">
            <a:avLst/>
          </a:prstGeom>
          <a:solidFill>
            <a:srgbClr val="FFFF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tx1"/>
                </a:solidFill>
              </a:rPr>
              <a:t>Identifiant</a:t>
            </a:r>
          </a:p>
        </p:txBody>
      </p:sp>
      <p:sp>
        <p:nvSpPr>
          <p:cNvPr id="40" name="Rectangle : coins arrondis 39">
            <a:extLst>
              <a:ext uri="{FF2B5EF4-FFF2-40B4-BE49-F238E27FC236}">
                <a16:creationId xmlns:a16="http://schemas.microsoft.com/office/drawing/2014/main" id="{96EDFD2E-469F-EC60-1DDD-79ED10E91EE4}"/>
              </a:ext>
            </a:extLst>
          </p:cNvPr>
          <p:cNvSpPr/>
          <p:nvPr/>
        </p:nvSpPr>
        <p:spPr>
          <a:xfrm>
            <a:off x="2830931" y="5543467"/>
            <a:ext cx="1429267" cy="595130"/>
          </a:xfrm>
          <a:prstGeom prst="roundRect">
            <a:avLst/>
          </a:prstGeom>
          <a:solidFill>
            <a:srgbClr val="A0A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Association ternaire</a:t>
            </a:r>
          </a:p>
        </p:txBody>
      </p:sp>
      <p:sp>
        <p:nvSpPr>
          <p:cNvPr id="41" name="Rectangle : coins arrondis 40">
            <a:extLst>
              <a:ext uri="{FF2B5EF4-FFF2-40B4-BE49-F238E27FC236}">
                <a16:creationId xmlns:a16="http://schemas.microsoft.com/office/drawing/2014/main" id="{7FD94110-1021-29E2-416F-CF09B6C68299}"/>
              </a:ext>
            </a:extLst>
          </p:cNvPr>
          <p:cNvSpPr/>
          <p:nvPr/>
        </p:nvSpPr>
        <p:spPr>
          <a:xfrm>
            <a:off x="6144369" y="5613488"/>
            <a:ext cx="1579691" cy="383060"/>
          </a:xfrm>
          <a:prstGeom prst="roundRect">
            <a:avLst/>
          </a:prstGeom>
          <a:solidFill>
            <a:srgbClr val="FF7A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342900">
              <a:spcBef>
                <a:spcPts val="600"/>
              </a:spcBef>
            </a:pPr>
            <a:r>
              <a:rPr lang="fr-FR" sz="1800" dirty="0">
                <a:solidFill>
                  <a:schemeClr val="tx1"/>
                </a:solidFill>
              </a:rPr>
              <a:t>cardinalité</a:t>
            </a:r>
          </a:p>
        </p:txBody>
      </p:sp>
      <p:sp>
        <p:nvSpPr>
          <p:cNvPr id="42" name="Rectangle : coins arrondis 41">
            <a:extLst>
              <a:ext uri="{FF2B5EF4-FFF2-40B4-BE49-F238E27FC236}">
                <a16:creationId xmlns:a16="http://schemas.microsoft.com/office/drawing/2014/main" id="{03E258AF-8D48-8F77-1A8A-607296A2361D}"/>
              </a:ext>
            </a:extLst>
          </p:cNvPr>
          <p:cNvSpPr/>
          <p:nvPr/>
        </p:nvSpPr>
        <p:spPr>
          <a:xfrm>
            <a:off x="1015720" y="5555824"/>
            <a:ext cx="1462217" cy="595130"/>
          </a:xfrm>
          <a:prstGeom prst="roundRect">
            <a:avLst/>
          </a:prstGeom>
          <a:solidFill>
            <a:srgbClr val="00D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Association binaire</a:t>
            </a:r>
          </a:p>
        </p:txBody>
      </p:sp>
      <p:sp>
        <p:nvSpPr>
          <p:cNvPr id="44" name="Rectangle : coins arrondis 43">
            <a:extLst>
              <a:ext uri="{FF2B5EF4-FFF2-40B4-BE49-F238E27FC236}">
                <a16:creationId xmlns:a16="http://schemas.microsoft.com/office/drawing/2014/main" id="{61E805FD-63ED-9298-49A0-9A3112536088}"/>
              </a:ext>
            </a:extLst>
          </p:cNvPr>
          <p:cNvSpPr/>
          <p:nvPr/>
        </p:nvSpPr>
        <p:spPr>
          <a:xfrm>
            <a:off x="4589294" y="5531110"/>
            <a:ext cx="1217142" cy="595130"/>
          </a:xfrm>
          <a:prstGeom prst="roundRect">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solidFill>
                  <a:schemeClr val="tx1"/>
                </a:solidFill>
              </a:rPr>
              <a:t>Propriété portée</a:t>
            </a:r>
          </a:p>
        </p:txBody>
      </p:sp>
      <p:pic>
        <p:nvPicPr>
          <p:cNvPr id="48" name="Image 47">
            <a:extLst>
              <a:ext uri="{FF2B5EF4-FFF2-40B4-BE49-F238E27FC236}">
                <a16:creationId xmlns:a16="http://schemas.microsoft.com/office/drawing/2014/main" id="{373AECBD-317E-A2A2-AAF4-8DC82F00654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95517" y="1472625"/>
            <a:ext cx="3886742" cy="3924848"/>
          </a:xfrm>
          <a:prstGeom prst="rect">
            <a:avLst/>
          </a:prstGeom>
        </p:spPr>
      </p:pic>
      <p:pic>
        <p:nvPicPr>
          <p:cNvPr id="50" name="Image 49">
            <a:extLst>
              <a:ext uri="{FF2B5EF4-FFF2-40B4-BE49-F238E27FC236}">
                <a16:creationId xmlns:a16="http://schemas.microsoft.com/office/drawing/2014/main" id="{304EE17A-5A34-516C-D353-91261661F84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95517" y="1470058"/>
            <a:ext cx="3886742" cy="3924848"/>
          </a:xfrm>
          <a:prstGeom prst="rect">
            <a:avLst/>
          </a:prstGeom>
        </p:spPr>
      </p:pic>
      <p:pic>
        <p:nvPicPr>
          <p:cNvPr id="3" name="Image 2">
            <a:extLst>
              <a:ext uri="{FF2B5EF4-FFF2-40B4-BE49-F238E27FC236}">
                <a16:creationId xmlns:a16="http://schemas.microsoft.com/office/drawing/2014/main" id="{941735BD-0492-03DE-CCAC-C196AEC3F1C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95517" y="1466576"/>
            <a:ext cx="3886742" cy="3924848"/>
          </a:xfrm>
          <a:prstGeom prst="rect">
            <a:avLst/>
          </a:prstGeom>
        </p:spPr>
      </p:pic>
      <p:pic>
        <p:nvPicPr>
          <p:cNvPr id="7" name="Image 6">
            <a:extLst>
              <a:ext uri="{FF2B5EF4-FFF2-40B4-BE49-F238E27FC236}">
                <a16:creationId xmlns:a16="http://schemas.microsoft.com/office/drawing/2014/main" id="{819993E2-FD25-59D4-4CC5-6A2A7E5FFA5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393296" y="1476304"/>
            <a:ext cx="3886742" cy="3924848"/>
          </a:xfrm>
          <a:prstGeom prst="rect">
            <a:avLst/>
          </a:prstGeom>
        </p:spPr>
      </p:pic>
      <p:pic>
        <p:nvPicPr>
          <p:cNvPr id="9" name="Image 8">
            <a:extLst>
              <a:ext uri="{FF2B5EF4-FFF2-40B4-BE49-F238E27FC236}">
                <a16:creationId xmlns:a16="http://schemas.microsoft.com/office/drawing/2014/main" id="{998E12EE-6F9A-A193-D778-BC22E6A2A4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02226" y="1471264"/>
            <a:ext cx="3886742" cy="3924848"/>
          </a:xfrm>
          <a:prstGeom prst="rect">
            <a:avLst/>
          </a:prstGeom>
        </p:spPr>
      </p:pic>
      <p:pic>
        <p:nvPicPr>
          <p:cNvPr id="11" name="Image 10">
            <a:extLst>
              <a:ext uri="{FF2B5EF4-FFF2-40B4-BE49-F238E27FC236}">
                <a16:creationId xmlns:a16="http://schemas.microsoft.com/office/drawing/2014/main" id="{121B1E1F-5C3F-7ECB-5354-F24D3E99CE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402226" y="1468764"/>
            <a:ext cx="3886742" cy="3924848"/>
          </a:xfrm>
          <a:prstGeom prst="rect">
            <a:avLst/>
          </a:prstGeom>
        </p:spPr>
      </p:pic>
      <p:pic>
        <p:nvPicPr>
          <p:cNvPr id="16" name="Image 15">
            <a:extLst>
              <a:ext uri="{FF2B5EF4-FFF2-40B4-BE49-F238E27FC236}">
                <a16:creationId xmlns:a16="http://schemas.microsoft.com/office/drawing/2014/main" id="{09A6FB0E-CE77-9712-2744-A513C9A5E97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384366" y="1476168"/>
            <a:ext cx="3886742" cy="3924848"/>
          </a:xfrm>
          <a:prstGeom prst="rect">
            <a:avLst/>
          </a:prstGeom>
        </p:spPr>
      </p:pic>
      <p:sp>
        <p:nvSpPr>
          <p:cNvPr id="2" name="ZoneTexte 1">
            <a:extLst>
              <a:ext uri="{FF2B5EF4-FFF2-40B4-BE49-F238E27FC236}">
                <a16:creationId xmlns:a16="http://schemas.microsoft.com/office/drawing/2014/main" id="{AA780037-3FA8-5A4C-F36D-9D27B50A0BC7}"/>
              </a:ext>
            </a:extLst>
          </p:cNvPr>
          <p:cNvSpPr txBox="1"/>
          <p:nvPr/>
        </p:nvSpPr>
        <p:spPr>
          <a:xfrm>
            <a:off x="8649248" y="5468774"/>
            <a:ext cx="2835825" cy="830997"/>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algn="ctr"/>
            <a:r>
              <a:rPr lang="fr-FR" sz="1600" i="1" dirty="0"/>
              <a:t>Cliquez sur le vocabulaire pour identifier les différents éléments sur le schéma</a:t>
            </a:r>
          </a:p>
        </p:txBody>
      </p:sp>
      <p:sp>
        <p:nvSpPr>
          <p:cNvPr id="5" name="Espace réservé du pied de page 4">
            <a:extLst>
              <a:ext uri="{FF2B5EF4-FFF2-40B4-BE49-F238E27FC236}">
                <a16:creationId xmlns:a16="http://schemas.microsoft.com/office/drawing/2014/main" id="{7C1A5439-F526-C30D-642E-86BB0A8407C2}"/>
              </a:ext>
            </a:extLst>
          </p:cNvPr>
          <p:cNvSpPr>
            <a:spLocks noGrp="1"/>
          </p:cNvSpPr>
          <p:nvPr>
            <p:ph type="ftr" sz="quarter" idx="11"/>
          </p:nvPr>
        </p:nvSpPr>
        <p:spPr/>
        <p:txBody>
          <a:bodyPr/>
          <a:lstStyle/>
          <a:p>
            <a:r>
              <a:rPr lang="en-US"/>
              <a:t>04/2024 - Tiphaine Accary-Barbier - CC BY-NC 4.0</a:t>
            </a:r>
            <a:endParaRPr lang="fr-FR"/>
          </a:p>
        </p:txBody>
      </p:sp>
      <p:sp>
        <p:nvSpPr>
          <p:cNvPr id="8" name="Espace réservé du contenu 5">
            <a:extLst>
              <a:ext uri="{FF2B5EF4-FFF2-40B4-BE49-F238E27FC236}">
                <a16:creationId xmlns:a16="http://schemas.microsoft.com/office/drawing/2014/main" id="{BA00D3AB-C3D1-002B-97AE-3AF4D021D4D7}"/>
              </a:ext>
            </a:extLst>
          </p:cNvPr>
          <p:cNvSpPr txBox="1">
            <a:spLocks/>
          </p:cNvSpPr>
          <p:nvPr/>
        </p:nvSpPr>
        <p:spPr>
          <a:xfrm>
            <a:off x="903032" y="1310549"/>
            <a:ext cx="5962989" cy="2472886"/>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indent="0" algn="just">
              <a:lnSpc>
                <a:spcPct val="90000"/>
              </a:lnSpc>
              <a:spcBef>
                <a:spcPts val="1000"/>
              </a:spcBef>
              <a:buFont typeface="Arial" panose="020B0604020202020204" pitchFamily="34" charset="0"/>
              <a:buNone/>
              <a:defRPr sz="1600" b="1">
                <a:solidFill>
                  <a:schemeClr val="dk1"/>
                </a:solidFill>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r>
              <a:rPr lang="fr-FR" dirty="0"/>
              <a:t>Cahier des charges :</a:t>
            </a:r>
          </a:p>
          <a:p>
            <a:pPr>
              <a:lnSpc>
                <a:spcPct val="100000"/>
              </a:lnSpc>
            </a:pPr>
            <a:r>
              <a:rPr lang="fr-FR" sz="1400" b="0" dirty="0"/>
              <a:t>On souhaite réaliser une base de données pour gérer l’absentéisme des employés d’une entreprise et opérer des statistiques d’</a:t>
            </a:r>
            <a:r>
              <a:rPr lang="fr-FR" sz="1400" b="0" dirty="0">
                <a:highlight>
                  <a:srgbClr val="FFFF00"/>
                </a:highlight>
              </a:rPr>
              <a:t>absence</a:t>
            </a:r>
            <a:r>
              <a:rPr lang="fr-FR" sz="1400" b="0" dirty="0"/>
              <a:t> par </a:t>
            </a:r>
            <a:r>
              <a:rPr lang="fr-FR" sz="1400" b="0" dirty="0">
                <a:highlight>
                  <a:srgbClr val="FFFF00"/>
                </a:highlight>
              </a:rPr>
              <a:t>période</a:t>
            </a:r>
            <a:r>
              <a:rPr lang="fr-FR" sz="1400" b="0" dirty="0"/>
              <a:t>, par </a:t>
            </a:r>
            <a:r>
              <a:rPr lang="fr-FR" sz="1400" b="0" dirty="0">
                <a:highlight>
                  <a:srgbClr val="FFFF00"/>
                </a:highlight>
              </a:rPr>
              <a:t>atelier</a:t>
            </a:r>
            <a:r>
              <a:rPr lang="fr-FR" sz="1400" b="0" dirty="0"/>
              <a:t>, par </a:t>
            </a:r>
            <a:r>
              <a:rPr lang="fr-FR" sz="1400" b="0" dirty="0">
                <a:highlight>
                  <a:srgbClr val="FFFF00"/>
                </a:highlight>
              </a:rPr>
              <a:t>qualification</a:t>
            </a:r>
            <a:r>
              <a:rPr lang="fr-FR" sz="1400" b="0" dirty="0"/>
              <a:t> et par personne. </a:t>
            </a:r>
          </a:p>
          <a:p>
            <a:pPr>
              <a:lnSpc>
                <a:spcPct val="100000"/>
              </a:lnSpc>
            </a:pPr>
            <a:r>
              <a:rPr lang="fr-FR" sz="1400" b="0" dirty="0"/>
              <a:t>Un employé est </a:t>
            </a:r>
            <a:r>
              <a:rPr lang="fr-FR" sz="1400" b="0" dirty="0">
                <a:highlight>
                  <a:srgbClr val="FF7AFF"/>
                </a:highlight>
              </a:rPr>
              <a:t>forcément</a:t>
            </a:r>
            <a:r>
              <a:rPr lang="fr-FR" sz="1400" b="0" dirty="0"/>
              <a:t> </a:t>
            </a:r>
            <a:r>
              <a:rPr lang="fr-FR" sz="1400" b="0" dirty="0">
                <a:highlight>
                  <a:srgbClr val="00FFFF"/>
                </a:highlight>
              </a:rPr>
              <a:t>rattaché</a:t>
            </a:r>
            <a:r>
              <a:rPr lang="fr-FR" sz="1400" b="0" dirty="0"/>
              <a:t> à </a:t>
            </a:r>
            <a:r>
              <a:rPr lang="fr-FR" sz="1400" b="0" dirty="0">
                <a:highlight>
                  <a:srgbClr val="FF7AFF"/>
                </a:highlight>
              </a:rPr>
              <a:t>un seul </a:t>
            </a:r>
            <a:r>
              <a:rPr lang="fr-FR" sz="1400" b="0" dirty="0"/>
              <a:t>atelier dans lequel </a:t>
            </a:r>
            <a:r>
              <a:rPr lang="fr-FR" sz="1400" b="0" dirty="0">
                <a:highlight>
                  <a:srgbClr val="FF7AFF"/>
                </a:highlight>
              </a:rPr>
              <a:t>plusieurs</a:t>
            </a:r>
            <a:r>
              <a:rPr lang="fr-FR" sz="1400" b="0" dirty="0"/>
              <a:t> personnes travaillent. Un employé </a:t>
            </a:r>
            <a:r>
              <a:rPr lang="fr-FR" sz="1400" b="0" dirty="0">
                <a:highlight>
                  <a:srgbClr val="FF7AFF"/>
                </a:highlight>
              </a:rPr>
              <a:t>peut</a:t>
            </a:r>
            <a:r>
              <a:rPr lang="fr-FR" sz="1400" b="0" dirty="0"/>
              <a:t> </a:t>
            </a:r>
            <a:r>
              <a:rPr lang="fr-FR" sz="1400" b="0" dirty="0">
                <a:highlight>
                  <a:srgbClr val="00FFFF"/>
                </a:highlight>
              </a:rPr>
              <a:t>disposer</a:t>
            </a:r>
            <a:r>
              <a:rPr lang="fr-FR" sz="1400" b="0" dirty="0"/>
              <a:t> de </a:t>
            </a:r>
            <a:r>
              <a:rPr lang="fr-FR" sz="1400" b="0" dirty="0">
                <a:highlight>
                  <a:srgbClr val="FF7AFF"/>
                </a:highlight>
              </a:rPr>
              <a:t>plusieurs </a:t>
            </a:r>
            <a:r>
              <a:rPr lang="fr-FR" sz="1400" b="0" dirty="0"/>
              <a:t>qualifications. </a:t>
            </a:r>
            <a:r>
              <a:rPr lang="fr-FR" sz="1400" b="0" dirty="0">
                <a:highlight>
                  <a:srgbClr val="FF7AFF"/>
                </a:highlight>
              </a:rPr>
              <a:t>Plusieurs</a:t>
            </a:r>
            <a:r>
              <a:rPr lang="fr-FR" sz="1400" b="0" dirty="0"/>
              <a:t> employés </a:t>
            </a:r>
            <a:r>
              <a:rPr lang="fr-FR" sz="1400" b="0" dirty="0">
                <a:highlight>
                  <a:srgbClr val="FF7AFF"/>
                </a:highlight>
              </a:rPr>
              <a:t>peuvent</a:t>
            </a:r>
            <a:r>
              <a:rPr lang="fr-FR" sz="1400" b="0" dirty="0"/>
              <a:t> </a:t>
            </a:r>
            <a:r>
              <a:rPr lang="fr-FR" sz="1400" b="0" dirty="0">
                <a:highlight>
                  <a:srgbClr val="00FFFF"/>
                </a:highlight>
              </a:rPr>
              <a:t>avoir</a:t>
            </a:r>
            <a:r>
              <a:rPr lang="fr-FR" sz="1400" b="0" dirty="0"/>
              <a:t> </a:t>
            </a:r>
            <a:r>
              <a:rPr lang="fr-FR" sz="1400" b="0" dirty="0">
                <a:highlight>
                  <a:srgbClr val="FF7AFF"/>
                </a:highlight>
              </a:rPr>
              <a:t>la même </a:t>
            </a:r>
            <a:r>
              <a:rPr lang="fr-FR" sz="1400" b="0" dirty="0"/>
              <a:t>qualification.</a:t>
            </a:r>
          </a:p>
          <a:p>
            <a:pPr>
              <a:lnSpc>
                <a:spcPct val="100000"/>
              </a:lnSpc>
              <a:spcBef>
                <a:spcPts val="600"/>
              </a:spcBef>
            </a:pPr>
            <a:r>
              <a:rPr lang="fr-FR" sz="1400" b="0" dirty="0"/>
              <a:t>Pour chaque </a:t>
            </a:r>
            <a:r>
              <a:rPr lang="fr-FR" sz="1400" b="0" dirty="0">
                <a:highlight>
                  <a:srgbClr val="FFFF00"/>
                </a:highlight>
              </a:rPr>
              <a:t>mois</a:t>
            </a:r>
            <a:r>
              <a:rPr lang="fr-FR" sz="1400" b="0" dirty="0"/>
              <a:t> de chaque </a:t>
            </a:r>
            <a:r>
              <a:rPr lang="fr-FR" sz="1400" dirty="0">
                <a:highlight>
                  <a:srgbClr val="FFFF00"/>
                </a:highlight>
              </a:rPr>
              <a:t>année</a:t>
            </a:r>
            <a:r>
              <a:rPr lang="fr-FR" sz="1400" b="0" dirty="0"/>
              <a:t>, on veut mémoriser le </a:t>
            </a:r>
            <a:r>
              <a:rPr lang="fr-FR" sz="1400" b="0" dirty="0">
                <a:highlight>
                  <a:srgbClr val="FFFF00"/>
                </a:highlight>
              </a:rPr>
              <a:t>nombre de jours d’absences</a:t>
            </a:r>
            <a:r>
              <a:rPr lang="fr-FR" sz="1400" b="0" dirty="0"/>
              <a:t> de chaque employé.</a:t>
            </a:r>
          </a:p>
        </p:txBody>
      </p:sp>
    </p:spTree>
    <p:extLst>
      <p:ext uri="{BB962C8B-B14F-4D97-AF65-F5344CB8AC3E}">
        <p14:creationId xmlns:p14="http://schemas.microsoft.com/office/powerpoint/2010/main" val="2657249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28"/>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22" grpId="0" animBg="1"/>
      <p:bldP spid="37" grpId="0" animBg="1"/>
      <p:bldP spid="38" grpId="0" animBg="1"/>
      <p:bldP spid="40" grpId="0" animBg="1"/>
      <p:bldP spid="41" grpId="0" animBg="1"/>
      <p:bldP spid="42"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109D333B-3154-5B8C-71A4-360B6A0E163B}"/>
              </a:ext>
            </a:extLst>
          </p:cNvPr>
          <p:cNvSpPr>
            <a:spLocks noGrp="1"/>
          </p:cNvSpPr>
          <p:nvPr>
            <p:ph type="title"/>
          </p:nvPr>
        </p:nvSpPr>
        <p:spPr>
          <a:xfrm>
            <a:off x="532015" y="4349577"/>
            <a:ext cx="3994870" cy="2017971"/>
          </a:xfrm>
        </p:spPr>
        <p:txBody>
          <a:bodyPr anchor="ctr">
            <a:normAutofit/>
          </a:bodyPr>
          <a:lstStyle/>
          <a:p>
            <a:pPr algn="ctr"/>
            <a:r>
              <a:rPr lang="fr-FR" sz="4000" dirty="0"/>
              <a:t>Automatiser la transformation avec un AGL</a:t>
            </a:r>
          </a:p>
        </p:txBody>
      </p:sp>
      <p:sp>
        <p:nvSpPr>
          <p:cNvPr id="20" name="Rectangle 19">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6D04B476-B190-268B-C78F-BD23881381B0}"/>
              </a:ext>
            </a:extLst>
          </p:cNvPr>
          <p:cNvPicPr>
            <a:picLocks noChangeAspect="1"/>
          </p:cNvPicPr>
          <p:nvPr/>
        </p:nvPicPr>
        <p:blipFill rotWithShape="1">
          <a:blip r:embed="rId2"/>
          <a:srcRect l="52" r="407" b="6"/>
          <a:stretch/>
        </p:blipFill>
        <p:spPr>
          <a:xfrm>
            <a:off x="615774" y="364144"/>
            <a:ext cx="3441958" cy="2811320"/>
          </a:xfrm>
          <a:prstGeom prst="rect">
            <a:avLst/>
          </a:prstGeom>
        </p:spPr>
      </p:pic>
      <p:pic>
        <p:nvPicPr>
          <p:cNvPr id="9" name="Image 8">
            <a:extLst>
              <a:ext uri="{FF2B5EF4-FFF2-40B4-BE49-F238E27FC236}">
                <a16:creationId xmlns:a16="http://schemas.microsoft.com/office/drawing/2014/main" id="{BA4CCBFC-BB06-821A-B42E-33A3D967F2EF}"/>
              </a:ext>
            </a:extLst>
          </p:cNvPr>
          <p:cNvPicPr>
            <a:picLocks noChangeAspect="1"/>
          </p:cNvPicPr>
          <p:nvPr/>
        </p:nvPicPr>
        <p:blipFill rotWithShape="1">
          <a:blip r:embed="rId3"/>
          <a:srcRect l="1712" r="-3" b="-3"/>
          <a:stretch/>
        </p:blipFill>
        <p:spPr>
          <a:xfrm>
            <a:off x="4194542" y="364143"/>
            <a:ext cx="3336953" cy="2811320"/>
          </a:xfrm>
          <a:prstGeom prst="rect">
            <a:avLst/>
          </a:prstGeom>
        </p:spPr>
      </p:pic>
      <p:pic>
        <p:nvPicPr>
          <p:cNvPr id="13" name="Image 12">
            <a:extLst>
              <a:ext uri="{FF2B5EF4-FFF2-40B4-BE49-F238E27FC236}">
                <a16:creationId xmlns:a16="http://schemas.microsoft.com/office/drawing/2014/main" id="{962B8B08-8BEB-394F-F23C-04611DED4D6B}"/>
              </a:ext>
            </a:extLst>
          </p:cNvPr>
          <p:cNvPicPr>
            <a:picLocks noChangeAspect="1"/>
          </p:cNvPicPr>
          <p:nvPr/>
        </p:nvPicPr>
        <p:blipFill rotWithShape="1">
          <a:blip r:embed="rId4"/>
          <a:srcRect l="1" r="8424" b="-4"/>
          <a:stretch/>
        </p:blipFill>
        <p:spPr>
          <a:xfrm>
            <a:off x="7663262" y="364143"/>
            <a:ext cx="3974189" cy="2811320"/>
          </a:xfrm>
          <a:prstGeom prst="rect">
            <a:avLst/>
          </a:prstGeom>
        </p:spPr>
      </p:pic>
      <p:sp>
        <p:nvSpPr>
          <p:cNvPr id="24" name="Rectangle 2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5">
            <a:extLst>
              <a:ext uri="{FF2B5EF4-FFF2-40B4-BE49-F238E27FC236}">
                <a16:creationId xmlns:a16="http://schemas.microsoft.com/office/drawing/2014/main" id="{E9965DDD-6BE9-2D95-60F2-4ABB1E9D49C7}"/>
              </a:ext>
            </a:extLst>
          </p:cNvPr>
          <p:cNvSpPr>
            <a:spLocks noGrp="1"/>
          </p:cNvSpPr>
          <p:nvPr>
            <p:ph idx="1"/>
          </p:nvPr>
        </p:nvSpPr>
        <p:spPr>
          <a:xfrm>
            <a:off x="4709765" y="3753853"/>
            <a:ext cx="7039869" cy="2613696"/>
          </a:xfrm>
        </p:spPr>
        <p:txBody>
          <a:bodyPr anchor="ctr">
            <a:normAutofit/>
          </a:bodyPr>
          <a:lstStyle/>
          <a:p>
            <a:pPr algn="just">
              <a:spcBef>
                <a:spcPts val="600"/>
              </a:spcBef>
            </a:pP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Un </a:t>
            </a:r>
            <a:r>
              <a:rPr lang="fr-FR" sz="2000" b="1" dirty="0">
                <a:effectLst/>
                <a:latin typeface="Calibri" panose="020F0502020204030204" pitchFamily="34" charset="0"/>
                <a:ea typeface="Times New Roman" panose="02020603050405020304" pitchFamily="18" charset="0"/>
                <a:cs typeface="Times New Roman" panose="02020603050405020304" pitchFamily="18" charset="0"/>
              </a:rPr>
              <a:t>atelier de génie logiciel (AGL) </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permet de produire des programmes de manière industrielle. Il comporte généralement une interface graphique permettant la modélisation</a:t>
            </a:r>
          </a:p>
          <a:p>
            <a:pPr algn="just">
              <a:spcBef>
                <a:spcPts val="600"/>
              </a:spcBef>
            </a:pPr>
            <a:r>
              <a:rPr lang="fr-FR" sz="2000" b="1" dirty="0">
                <a:effectLst/>
                <a:latin typeface="Calibri" panose="020F0502020204030204" pitchFamily="34" charset="0"/>
                <a:ea typeface="Times New Roman" panose="02020603050405020304" pitchFamily="18" charset="0"/>
                <a:cs typeface="Times New Roman" panose="02020603050405020304" pitchFamily="18" charset="0"/>
              </a:rPr>
              <a:t>Looping</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 est un logiciel dédié à la modélisation des MCD Merise (</a:t>
            </a:r>
            <a:r>
              <a:rPr lang="fr-FR" sz="2000" u="sng" dirty="0">
                <a:effectLst/>
                <a:latin typeface="Calibri" panose="020F0502020204030204" pitchFamily="34" charset="0"/>
                <a:ea typeface="Times New Roman" panose="02020603050405020304" pitchFamily="18" charset="0"/>
                <a:cs typeface="Times New Roman" panose="02020603050405020304" pitchFamily="18" charset="0"/>
                <a:hlinkClick r:id="rId5"/>
              </a:rPr>
              <a:t>https://www.looping-mcd.fr/</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 qui </a:t>
            </a:r>
            <a:r>
              <a:rPr lang="fr-FR" sz="2000" dirty="0">
                <a:latin typeface="Calibri" panose="020F0502020204030204" pitchFamily="34" charset="0"/>
                <a:ea typeface="Times New Roman" panose="02020603050405020304" pitchFamily="18" charset="0"/>
                <a:cs typeface="Times New Roman" panose="02020603050405020304" pitchFamily="18" charset="0"/>
              </a:rPr>
              <a:t>permet de </a:t>
            </a:r>
            <a:r>
              <a:rPr lang="fr-FR" sz="2000" b="1" dirty="0">
                <a:latin typeface="Calibri" panose="020F0502020204030204" pitchFamily="34" charset="0"/>
                <a:ea typeface="Times New Roman" panose="02020603050405020304" pitchFamily="18" charset="0"/>
                <a:cs typeface="Times New Roman" panose="02020603050405020304" pitchFamily="18" charset="0"/>
              </a:rPr>
              <a:t>transformer automatiquement un MCD en MLD et en MPD</a:t>
            </a:r>
          </a:p>
          <a:p>
            <a:pPr algn="just">
              <a:spcBef>
                <a:spcPts val="600"/>
              </a:spcBef>
            </a:pPr>
            <a:r>
              <a:rPr lang="fr-FR" sz="2000" i="1" dirty="0">
                <a:effectLst/>
                <a:latin typeface="Calibri" panose="020F0502020204030204" pitchFamily="34" charset="0"/>
                <a:ea typeface="Times New Roman" panose="02020603050405020304" pitchFamily="18" charset="0"/>
                <a:cs typeface="Times New Roman" panose="02020603050405020304" pitchFamily="18" charset="0"/>
              </a:rPr>
              <a:t>Sans AGL, on peut </a:t>
            </a:r>
            <a:r>
              <a:rPr lang="fr-FR" sz="2000" i="1" dirty="0">
                <a:latin typeface="Calibri" panose="020F0502020204030204" pitchFamily="34" charset="0"/>
                <a:ea typeface="Times New Roman" panose="02020603050405020304" pitchFamily="18" charset="0"/>
                <a:cs typeface="Times New Roman" panose="02020603050405020304" pitchFamily="18" charset="0"/>
              </a:rPr>
              <a:t>passer aisément d’un modèle à l’autre en suivant des </a:t>
            </a:r>
            <a:r>
              <a:rPr lang="fr-FR" sz="2000" b="1" i="1" dirty="0">
                <a:latin typeface="Calibri" panose="020F0502020204030204" pitchFamily="34" charset="0"/>
                <a:ea typeface="Times New Roman" panose="02020603050405020304" pitchFamily="18" charset="0"/>
                <a:cs typeface="Times New Roman" panose="02020603050405020304" pitchFamily="18" charset="0"/>
              </a:rPr>
              <a:t>règles logiques</a:t>
            </a:r>
            <a:r>
              <a:rPr lang="fr-FR" sz="2000" i="1" dirty="0">
                <a:latin typeface="Calibri" panose="020F0502020204030204" pitchFamily="34" charset="0"/>
                <a:ea typeface="Times New Roman" panose="02020603050405020304" pitchFamily="18" charset="0"/>
                <a:cs typeface="Times New Roman" panose="02020603050405020304" pitchFamily="18" charset="0"/>
              </a:rPr>
              <a:t>.</a:t>
            </a:r>
            <a:endParaRPr lang="fr-FR" sz="20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Image 2">
            <a:hlinkClick r:id="" action="ppaction://hlinkshowjump?jump=previousslide"/>
            <a:extLst>
              <a:ext uri="{FF2B5EF4-FFF2-40B4-BE49-F238E27FC236}">
                <a16:creationId xmlns:a16="http://schemas.microsoft.com/office/drawing/2014/main" id="{E449F4AF-FFAA-0DC7-8778-C21302C75F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45832" y="43838"/>
            <a:ext cx="591710" cy="591710"/>
          </a:xfrm>
          <a:prstGeom prst="rect">
            <a:avLst/>
          </a:prstGeom>
        </p:spPr>
      </p:pic>
      <p:pic>
        <p:nvPicPr>
          <p:cNvPr id="12" name="Graphique 11">
            <a:hlinkClick r:id="rId8" action="ppaction://hlinksldjump"/>
            <a:extLst>
              <a:ext uri="{FF2B5EF4-FFF2-40B4-BE49-F238E27FC236}">
                <a16:creationId xmlns:a16="http://schemas.microsoft.com/office/drawing/2014/main" id="{F67F95A2-22E4-2A8E-3AD4-28282F7C74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7542" y="17801"/>
            <a:ext cx="591710" cy="591710"/>
          </a:xfrm>
          <a:prstGeom prst="rect">
            <a:avLst/>
          </a:prstGeom>
        </p:spPr>
      </p:pic>
      <p:pic>
        <p:nvPicPr>
          <p:cNvPr id="14" name="Graphique 13" descr="Cercle avec flèche gauche avec un remplissage uni">
            <a:hlinkClick r:id="" action="ppaction://hlinkshowjump?jump=nextslide"/>
            <a:extLst>
              <a:ext uri="{FF2B5EF4-FFF2-40B4-BE49-F238E27FC236}">
                <a16:creationId xmlns:a16="http://schemas.microsoft.com/office/drawing/2014/main" id="{0D2D10F4-7ED8-C4A9-A1FC-70524DFC6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514234" y="43838"/>
            <a:ext cx="591711" cy="591711"/>
          </a:xfrm>
          <a:prstGeom prst="rect">
            <a:avLst/>
          </a:prstGeom>
        </p:spPr>
      </p:pic>
      <p:sp>
        <p:nvSpPr>
          <p:cNvPr id="2" name="Espace réservé du pied de page 1">
            <a:extLst>
              <a:ext uri="{FF2B5EF4-FFF2-40B4-BE49-F238E27FC236}">
                <a16:creationId xmlns:a16="http://schemas.microsoft.com/office/drawing/2014/main" id="{EE40B92A-B20F-AE49-BDA3-0CF4CFC202A6}"/>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266192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317CBD5-9644-B7C8-E6E0-76255F141FD2}"/>
              </a:ext>
            </a:extLst>
          </p:cNvPr>
          <p:cNvSpPr>
            <a:spLocks noGrp="1"/>
          </p:cNvSpPr>
          <p:nvPr>
            <p:ph type="title"/>
          </p:nvPr>
        </p:nvSpPr>
        <p:spPr>
          <a:xfrm>
            <a:off x="838200" y="365125"/>
            <a:ext cx="10515600" cy="1325563"/>
          </a:xfrm>
        </p:spPr>
        <p:txBody>
          <a:bodyPr>
            <a:normAutofit/>
          </a:bodyPr>
          <a:lstStyle/>
          <a:p>
            <a:r>
              <a:rPr lang="fr-FR" sz="4200" dirty="0"/>
              <a:t>SGBDR (Système de Gestion de BDD relationnelles)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3513847E-364B-D766-D113-33BD8D80F6A4}"/>
              </a:ext>
            </a:extLst>
          </p:cNvPr>
          <p:cNvSpPr>
            <a:spLocks noGrp="1"/>
          </p:cNvSpPr>
          <p:nvPr>
            <p:ph idx="1"/>
          </p:nvPr>
        </p:nvSpPr>
        <p:spPr>
          <a:xfrm>
            <a:off x="838200" y="1929384"/>
            <a:ext cx="10515600" cy="4251960"/>
          </a:xfrm>
        </p:spPr>
        <p:txBody>
          <a:bodyPr>
            <a:normAutofit/>
          </a:bodyPr>
          <a:lstStyle/>
          <a:p>
            <a:pPr algn="just"/>
            <a:r>
              <a:rPr lang="fr-FR" sz="2400" dirty="0"/>
              <a:t>Ensemble de programmes permettant de </a:t>
            </a:r>
            <a:r>
              <a:rPr lang="fr-FR" sz="2400" b="1" dirty="0"/>
              <a:t>définir des bases de données</a:t>
            </a:r>
            <a:r>
              <a:rPr lang="fr-FR" sz="2400" dirty="0"/>
              <a:t>, de </a:t>
            </a:r>
            <a:r>
              <a:rPr lang="fr-FR" sz="2400" b="1" dirty="0"/>
              <a:t>les mettre à jour </a:t>
            </a:r>
            <a:r>
              <a:rPr lang="fr-FR" sz="2400" dirty="0"/>
              <a:t>et </a:t>
            </a:r>
            <a:r>
              <a:rPr lang="fr-FR" sz="2400" b="1" dirty="0"/>
              <a:t>d’interroger les données </a:t>
            </a:r>
            <a:r>
              <a:rPr lang="fr-FR" sz="2400" dirty="0"/>
              <a:t>qu’elles contiennent, tout en </a:t>
            </a:r>
            <a:r>
              <a:rPr lang="fr-FR" sz="2400" b="1" dirty="0"/>
              <a:t>garantissant la cohérence des données</a:t>
            </a:r>
            <a:r>
              <a:rPr lang="fr-FR" sz="2400" dirty="0"/>
              <a:t> et des </a:t>
            </a:r>
            <a:r>
              <a:rPr lang="fr-FR" sz="2400" b="1" dirty="0"/>
              <a:t>accès protégés </a:t>
            </a:r>
            <a:r>
              <a:rPr lang="fr-FR" sz="2400" dirty="0"/>
              <a:t>et concurrents.</a:t>
            </a:r>
          </a:p>
          <a:p>
            <a:pPr algn="just"/>
            <a:r>
              <a:rPr lang="fr-FR" sz="2400" dirty="0"/>
              <a:t>Travaille sur des tables (nommées </a:t>
            </a:r>
            <a:r>
              <a:rPr lang="fr-FR" sz="2400" b="1" dirty="0"/>
              <a:t>relations</a:t>
            </a:r>
            <a:r>
              <a:rPr lang="fr-FR" sz="2400" dirty="0"/>
              <a:t>) liées entre elles. </a:t>
            </a:r>
          </a:p>
          <a:p>
            <a:pPr algn="just"/>
            <a:r>
              <a:rPr lang="fr-FR" sz="2400" dirty="0"/>
              <a:t>Se gère avec différentes parties du langage de requête SQL  :</a:t>
            </a:r>
          </a:p>
          <a:p>
            <a:pPr lvl="1" algn="just"/>
            <a:r>
              <a:rPr lang="fr-FR" sz="2000" b="1" dirty="0"/>
              <a:t>Définition de Données</a:t>
            </a:r>
            <a:r>
              <a:rPr lang="fr-FR" sz="2000" dirty="0"/>
              <a:t> pour manipuler les structures (bases, tables, vues et index) : CREATE, DROP, ALTER; </a:t>
            </a:r>
          </a:p>
          <a:p>
            <a:pPr lvl="1" algn="just"/>
            <a:r>
              <a:rPr lang="fr-FR" sz="2000" b="1" dirty="0"/>
              <a:t>Manipulation de Données </a:t>
            </a:r>
            <a:r>
              <a:rPr lang="fr-FR" sz="2000" dirty="0"/>
              <a:t>pour  insérer, modifier, supprimer les données;</a:t>
            </a:r>
          </a:p>
          <a:p>
            <a:pPr lvl="1" algn="just"/>
            <a:r>
              <a:rPr lang="fr-FR" sz="2000" b="1" dirty="0"/>
              <a:t>Interrogation de Données :</a:t>
            </a:r>
            <a:r>
              <a:rPr lang="fr-FR" sz="2000" dirty="0"/>
              <a:t> SELECT, FROM, JOIN, WHERE, GROUP BY, HAVING, … </a:t>
            </a:r>
          </a:p>
          <a:p>
            <a:pPr lvl="1" algn="just"/>
            <a:r>
              <a:rPr lang="fr-FR" sz="2000" b="1" dirty="0"/>
              <a:t>Contrôle de Données pour gérer l</a:t>
            </a:r>
            <a:r>
              <a:rPr lang="fr-FR" sz="2000" dirty="0"/>
              <a:t>es utilisateurs, les bases et les privilèges.</a:t>
            </a:r>
          </a:p>
        </p:txBody>
      </p:sp>
      <p:pic>
        <p:nvPicPr>
          <p:cNvPr id="5" name="Image 2">
            <a:hlinkClick r:id="" action="ppaction://hlinkshowjump?jump=previousslide"/>
            <a:extLst>
              <a:ext uri="{FF2B5EF4-FFF2-40B4-BE49-F238E27FC236}">
                <a16:creationId xmlns:a16="http://schemas.microsoft.com/office/drawing/2014/main" id="{1A2787E8-38EC-2EEF-0526-C85FA90CDA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84640" y="116653"/>
            <a:ext cx="591710" cy="591710"/>
          </a:xfrm>
          <a:prstGeom prst="rect">
            <a:avLst/>
          </a:prstGeom>
        </p:spPr>
      </p:pic>
      <p:pic>
        <p:nvPicPr>
          <p:cNvPr id="6" name="Graphique 5">
            <a:hlinkClick r:id="rId4" action="ppaction://hlinksldjump"/>
            <a:extLst>
              <a:ext uri="{FF2B5EF4-FFF2-40B4-BE49-F238E27FC236}">
                <a16:creationId xmlns:a16="http://schemas.microsoft.com/office/drawing/2014/main" id="{5D4AB308-39AA-5083-F82C-C8018F5769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7" name="Graphique 6" descr="Cercle avec flèche gauche avec un remplissage uni">
            <a:hlinkClick r:id="" action="ppaction://hlinkshowjump?jump=nextslide"/>
            <a:extLst>
              <a:ext uri="{FF2B5EF4-FFF2-40B4-BE49-F238E27FC236}">
                <a16:creationId xmlns:a16="http://schemas.microsoft.com/office/drawing/2014/main" id="{103CB38E-823C-262B-6385-8BA7AD16AF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sp>
        <p:nvSpPr>
          <p:cNvPr id="4" name="Espace réservé du pied de page 3">
            <a:extLst>
              <a:ext uri="{FF2B5EF4-FFF2-40B4-BE49-F238E27FC236}">
                <a16:creationId xmlns:a16="http://schemas.microsoft.com/office/drawing/2014/main" id="{4517C7FD-AC30-F1AB-AE99-C6CF8A5AB624}"/>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165270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2A433A-14D6-DD06-DEC3-538BDA03F130}"/>
              </a:ext>
            </a:extLst>
          </p:cNvPr>
          <p:cNvSpPr>
            <a:spLocks noGrp="1"/>
          </p:cNvSpPr>
          <p:nvPr>
            <p:ph type="title"/>
          </p:nvPr>
        </p:nvSpPr>
        <p:spPr>
          <a:xfrm>
            <a:off x="572493" y="238539"/>
            <a:ext cx="9269339" cy="1434415"/>
          </a:xfrm>
        </p:spPr>
        <p:txBody>
          <a:bodyPr anchor="b">
            <a:normAutofit/>
          </a:bodyPr>
          <a:lstStyle/>
          <a:p>
            <a:r>
              <a:rPr lang="fr-FR" sz="4600" dirty="0"/>
              <a:t>Vocabulaire des modèles relationnels et physiques : MRD et MPD</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3EC87A3-14E3-B4BA-B5B9-D430254D47AD}"/>
              </a:ext>
            </a:extLst>
          </p:cNvPr>
          <p:cNvSpPr>
            <a:spLocks noGrp="1"/>
          </p:cNvSpPr>
          <p:nvPr>
            <p:ph idx="1"/>
          </p:nvPr>
        </p:nvSpPr>
        <p:spPr>
          <a:xfrm>
            <a:off x="572493" y="2071316"/>
            <a:ext cx="5617836" cy="4119172"/>
          </a:xfrm>
        </p:spPr>
        <p:txBody>
          <a:bodyPr anchor="t">
            <a:normAutofit/>
          </a:bodyPr>
          <a:lstStyle/>
          <a:p>
            <a:pPr algn="just"/>
            <a:r>
              <a:rPr lang="fr-FR" sz="2200" dirty="0"/>
              <a:t>Le schéma de la BDD définit les objets qui la compose : tables, index, vues, fonctions, déclencheurs, …</a:t>
            </a:r>
          </a:p>
          <a:p>
            <a:pPr algn="just"/>
            <a:r>
              <a:rPr lang="fr-FR" sz="2200" dirty="0"/>
              <a:t>Une </a:t>
            </a:r>
            <a:r>
              <a:rPr lang="fr-FR" sz="2200" b="1" dirty="0"/>
              <a:t>table</a:t>
            </a:r>
            <a:r>
              <a:rPr lang="fr-FR" sz="2200" dirty="0"/>
              <a:t> (</a:t>
            </a:r>
            <a:r>
              <a:rPr lang="fr-FR" sz="2200" b="1" dirty="0"/>
              <a:t>relation</a:t>
            </a:r>
            <a:r>
              <a:rPr lang="fr-FR" sz="2200" dirty="0"/>
              <a:t>) est caractérisée par une/des colonnes (</a:t>
            </a:r>
            <a:r>
              <a:rPr lang="fr-FR" sz="2200" b="1" dirty="0"/>
              <a:t>attributs</a:t>
            </a:r>
            <a:r>
              <a:rPr lang="fr-FR" sz="2200" dirty="0"/>
              <a:t>) qui ont un </a:t>
            </a:r>
            <a:r>
              <a:rPr lang="fr-FR" sz="2200" b="1" dirty="0"/>
              <a:t>type</a:t>
            </a:r>
            <a:r>
              <a:rPr lang="fr-FR" sz="2200" dirty="0"/>
              <a:t> défini.</a:t>
            </a:r>
          </a:p>
          <a:p>
            <a:pPr algn="just"/>
            <a:r>
              <a:rPr lang="fr-FR" sz="2200" dirty="0"/>
              <a:t>Une table est </a:t>
            </a:r>
            <a:r>
              <a:rPr lang="fr-FR" sz="2200" b="1" dirty="0"/>
              <a:t>peuplée</a:t>
            </a:r>
            <a:r>
              <a:rPr lang="fr-FR" sz="2200" dirty="0"/>
              <a:t> de données qui sont stockées sous forme de lignes (</a:t>
            </a:r>
            <a:r>
              <a:rPr lang="fr-FR" sz="2200" b="1" dirty="0"/>
              <a:t>tuples</a:t>
            </a:r>
            <a:r>
              <a:rPr lang="fr-FR" sz="2200" dirty="0"/>
              <a:t>, </a:t>
            </a:r>
            <a:r>
              <a:rPr lang="fr-FR" sz="2200" b="1" dirty="0"/>
              <a:t>enregistrements</a:t>
            </a:r>
            <a:r>
              <a:rPr lang="fr-FR" sz="2200" dirty="0"/>
              <a:t> ou </a:t>
            </a:r>
            <a:r>
              <a:rPr lang="fr-FR" sz="2200" b="1" dirty="0"/>
              <a:t>entrées</a:t>
            </a:r>
            <a:r>
              <a:rPr lang="fr-FR" sz="2200" dirty="0"/>
              <a:t>).</a:t>
            </a:r>
          </a:p>
        </p:txBody>
      </p:sp>
      <p:pic>
        <p:nvPicPr>
          <p:cNvPr id="5" name="Image 4">
            <a:extLst>
              <a:ext uri="{FF2B5EF4-FFF2-40B4-BE49-F238E27FC236}">
                <a16:creationId xmlns:a16="http://schemas.microsoft.com/office/drawing/2014/main" id="{2DA584E2-3D16-A286-4BFE-D601A0F85D25}"/>
              </a:ext>
            </a:extLst>
          </p:cNvPr>
          <p:cNvPicPr>
            <a:picLocks noChangeAspect="1"/>
          </p:cNvPicPr>
          <p:nvPr/>
        </p:nvPicPr>
        <p:blipFill rotWithShape="1">
          <a:blip r:embed="rId2">
            <a:extLst>
              <a:ext uri="{28A0092B-C50C-407E-A947-70E740481C1C}">
                <a14:useLocalDpi xmlns:a14="http://schemas.microsoft.com/office/drawing/2010/main" val="0"/>
              </a:ext>
            </a:extLst>
          </a:blip>
          <a:srcRect l="-1166" t="276" r="-5665" b="-278"/>
          <a:stretch/>
        </p:blipFill>
        <p:spPr>
          <a:xfrm>
            <a:off x="6630384" y="1911493"/>
            <a:ext cx="5118513" cy="4096512"/>
          </a:xfrm>
          <a:prstGeom prst="rect">
            <a:avLst/>
          </a:prstGeom>
        </p:spPr>
      </p:pic>
      <p:pic>
        <p:nvPicPr>
          <p:cNvPr id="6" name="Image 2">
            <a:hlinkClick r:id="" action="ppaction://hlinkshowjump?jump=previousslide"/>
            <a:extLst>
              <a:ext uri="{FF2B5EF4-FFF2-40B4-BE49-F238E27FC236}">
                <a16:creationId xmlns:a16="http://schemas.microsoft.com/office/drawing/2014/main" id="{5D60946C-57DB-96B8-6A04-9835A497A6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84640" y="116653"/>
            <a:ext cx="591710" cy="591710"/>
          </a:xfrm>
          <a:prstGeom prst="rect">
            <a:avLst/>
          </a:prstGeom>
        </p:spPr>
      </p:pic>
      <p:pic>
        <p:nvPicPr>
          <p:cNvPr id="7" name="Graphique 6">
            <a:hlinkClick r:id="rId5" action="ppaction://hlinksldjump"/>
            <a:extLst>
              <a:ext uri="{FF2B5EF4-FFF2-40B4-BE49-F238E27FC236}">
                <a16:creationId xmlns:a16="http://schemas.microsoft.com/office/drawing/2014/main" id="{E6A28E85-FF7F-AE59-DD8B-63C19CC103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8" name="Graphique 7" descr="Cercle avec flèche gauche avec un remplissage uni">
            <a:hlinkClick r:id="" action="ppaction://hlinkshowjump?jump=nextslide"/>
            <a:extLst>
              <a:ext uri="{FF2B5EF4-FFF2-40B4-BE49-F238E27FC236}">
                <a16:creationId xmlns:a16="http://schemas.microsoft.com/office/drawing/2014/main" id="{A1CC5DEA-7489-B585-A6C7-8643DA3226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1453042" y="116653"/>
            <a:ext cx="591711" cy="591711"/>
          </a:xfrm>
          <a:prstGeom prst="rect">
            <a:avLst/>
          </a:prstGeom>
        </p:spPr>
      </p:pic>
      <p:sp>
        <p:nvSpPr>
          <p:cNvPr id="4" name="Espace réservé du pied de page 3">
            <a:extLst>
              <a:ext uri="{FF2B5EF4-FFF2-40B4-BE49-F238E27FC236}">
                <a16:creationId xmlns:a16="http://schemas.microsoft.com/office/drawing/2014/main" id="{F3BE9A56-D17C-0820-664E-93E5FB3CBEBE}"/>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128827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0752F4-B955-3187-C2B4-8258DC646A8C}"/>
              </a:ext>
            </a:extLst>
          </p:cNvPr>
          <p:cNvSpPr>
            <a:spLocks noGrp="1"/>
          </p:cNvSpPr>
          <p:nvPr>
            <p:ph type="title"/>
          </p:nvPr>
        </p:nvSpPr>
        <p:spPr/>
        <p:txBody>
          <a:bodyPr/>
          <a:lstStyle/>
          <a:p>
            <a:r>
              <a:rPr lang="fr-FR" dirty="0"/>
              <a:t>Mode d’emploi et préambule</a:t>
            </a:r>
          </a:p>
        </p:txBody>
      </p:sp>
      <p:sp>
        <p:nvSpPr>
          <p:cNvPr id="3" name="Espace réservé du contenu 2">
            <a:extLst>
              <a:ext uri="{FF2B5EF4-FFF2-40B4-BE49-F238E27FC236}">
                <a16:creationId xmlns:a16="http://schemas.microsoft.com/office/drawing/2014/main" id="{109D35B2-4D87-5739-93F1-0C38F2A18B83}"/>
              </a:ext>
            </a:extLst>
          </p:cNvPr>
          <p:cNvSpPr>
            <a:spLocks noGrp="1"/>
          </p:cNvSpPr>
          <p:nvPr>
            <p:ph idx="1"/>
          </p:nvPr>
        </p:nvSpPr>
        <p:spPr>
          <a:xfrm>
            <a:off x="838200" y="1825625"/>
            <a:ext cx="10515600" cy="1884683"/>
          </a:xfrm>
          <a:solidFill>
            <a:schemeClr val="accent2">
              <a:lumMod val="20000"/>
              <a:lumOff val="80000"/>
            </a:schemeClr>
          </a:solidFill>
          <a:ln>
            <a:solidFill>
              <a:schemeClr val="accent2">
                <a:lumMod val="75000"/>
              </a:schemeClr>
            </a:solidFill>
          </a:ln>
        </p:spPr>
        <p:txBody>
          <a:bodyPr wrap="square" rtlCol="0">
            <a:spAutoFit/>
          </a:bodyPr>
          <a:lstStyle/>
          <a:p>
            <a:pPr algn="just"/>
            <a:r>
              <a:rPr lang="fr-FR" sz="2400" dirty="0"/>
              <a:t>Ce diaporama est prévu pour être utilisé de façon interactive. Vous trouverez des boutons de navigation vous permettant de naviguer de façon linéaire et de façon arborescente.</a:t>
            </a:r>
          </a:p>
          <a:p>
            <a:pPr algn="just"/>
            <a:r>
              <a:rPr lang="fr-FR" sz="2400" dirty="0"/>
              <a:t>Les autres éléments cliquables sont identifiables par des infobulles et des liens hypertextes.</a:t>
            </a:r>
          </a:p>
        </p:txBody>
      </p:sp>
      <p:pic>
        <p:nvPicPr>
          <p:cNvPr id="4" name="Image 2">
            <a:hlinkClick r:id="" action="ppaction://hlinkshowjump?jump=previousslide"/>
            <a:extLst>
              <a:ext uri="{FF2B5EF4-FFF2-40B4-BE49-F238E27FC236}">
                <a16:creationId xmlns:a16="http://schemas.microsoft.com/office/drawing/2014/main" id="{4965812D-A8DC-5413-B06D-812B5CAE83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84640" y="116653"/>
            <a:ext cx="591710" cy="591710"/>
          </a:xfrm>
          <a:prstGeom prst="rect">
            <a:avLst/>
          </a:prstGeom>
        </p:spPr>
      </p:pic>
      <p:pic>
        <p:nvPicPr>
          <p:cNvPr id="5" name="Graphique 4">
            <a:hlinkClick r:id="" action="ppaction://hlinkshowjump?jump=firstslide"/>
            <a:extLst>
              <a:ext uri="{FF2B5EF4-FFF2-40B4-BE49-F238E27FC236}">
                <a16:creationId xmlns:a16="http://schemas.microsoft.com/office/drawing/2014/main" id="{CF0A319C-88AF-5A8D-C695-A514772E36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6" name="Graphique 5" descr="Cercle avec flèche gauche avec un remplissage uni">
            <a:hlinkClick r:id="" action="ppaction://hlinkshowjump?jump=nextslide"/>
            <a:extLst>
              <a:ext uri="{FF2B5EF4-FFF2-40B4-BE49-F238E27FC236}">
                <a16:creationId xmlns:a16="http://schemas.microsoft.com/office/drawing/2014/main" id="{55C1051B-CB85-8238-E5CC-AA514E141C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sp>
        <p:nvSpPr>
          <p:cNvPr id="10" name="Espace réservé du contenu 2">
            <a:extLst>
              <a:ext uri="{FF2B5EF4-FFF2-40B4-BE49-F238E27FC236}">
                <a16:creationId xmlns:a16="http://schemas.microsoft.com/office/drawing/2014/main" id="{13BA057B-CF6B-BDC8-01CB-57C3F76FB050}"/>
              </a:ext>
            </a:extLst>
          </p:cNvPr>
          <p:cNvSpPr txBox="1">
            <a:spLocks/>
          </p:cNvSpPr>
          <p:nvPr/>
        </p:nvSpPr>
        <p:spPr>
          <a:xfrm>
            <a:off x="3049429" y="3856151"/>
            <a:ext cx="8304371" cy="22674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solidFill>
                  <a:srgbClr val="FF024B"/>
                </a:solidFill>
              </a:rPr>
              <a:t>Les notions abordées ici le sont de façon simplifiée.</a:t>
            </a:r>
          </a:p>
          <a:p>
            <a:pPr lvl="1" algn="just"/>
            <a:r>
              <a:rPr lang="fr-FR" dirty="0"/>
              <a:t>La modélisation Merise comporte bien d’autres règles et éléments passées ici sous silence. Les modèles utilisés ici seront basiques.</a:t>
            </a:r>
          </a:p>
          <a:p>
            <a:pPr lvl="1" algn="just"/>
            <a:r>
              <a:rPr lang="fr-FR" dirty="0"/>
              <a:t>Pour la partie SQL, on utilisera un bac à sable en ligne. </a:t>
            </a:r>
            <a:br>
              <a:rPr lang="fr-FR" dirty="0"/>
            </a:br>
            <a:r>
              <a:rPr lang="fr-FR" dirty="0"/>
              <a:t>Cette approche masque une grosse partie des éléments liés à la gestion d’un « vrai » SGBD.</a:t>
            </a:r>
          </a:p>
          <a:p>
            <a:pPr lvl="1" algn="just"/>
            <a:r>
              <a:rPr lang="fr-FR" dirty="0"/>
              <a:t>Les requêtes d’interrogation réalisées resteront simples</a:t>
            </a:r>
          </a:p>
        </p:txBody>
      </p:sp>
      <p:sp>
        <p:nvSpPr>
          <p:cNvPr id="11" name="Flèche : droite 10">
            <a:extLst>
              <a:ext uri="{FF2B5EF4-FFF2-40B4-BE49-F238E27FC236}">
                <a16:creationId xmlns:a16="http://schemas.microsoft.com/office/drawing/2014/main" id="{9FE91FA2-4E63-B1E6-6D21-03C121F100AA}"/>
              </a:ext>
            </a:extLst>
          </p:cNvPr>
          <p:cNvSpPr/>
          <p:nvPr/>
        </p:nvSpPr>
        <p:spPr>
          <a:xfrm rot="17633852">
            <a:off x="10269861" y="1153348"/>
            <a:ext cx="1069160" cy="2346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logo, texte, Graphique, Police&#10;&#10;Description générée automatiquement">
            <a:extLst>
              <a:ext uri="{FF2B5EF4-FFF2-40B4-BE49-F238E27FC236}">
                <a16:creationId xmlns:a16="http://schemas.microsoft.com/office/drawing/2014/main" id="{12AB97A5-7D4B-43B5-4332-BDED11355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84" y="4013002"/>
            <a:ext cx="1953745" cy="1953745"/>
          </a:xfrm>
          <a:prstGeom prst="rect">
            <a:avLst/>
          </a:prstGeom>
        </p:spPr>
      </p:pic>
      <p:sp>
        <p:nvSpPr>
          <p:cNvPr id="15" name="Espace réservé du pied de page 14">
            <a:extLst>
              <a:ext uri="{FF2B5EF4-FFF2-40B4-BE49-F238E27FC236}">
                <a16:creationId xmlns:a16="http://schemas.microsoft.com/office/drawing/2014/main" id="{0158BF12-3621-08BD-61E8-5985855A3CAD}"/>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99024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C2742CA-392F-8563-6575-0BE3F026E4C9}"/>
              </a:ext>
            </a:extLst>
          </p:cNvPr>
          <p:cNvSpPr>
            <a:spLocks noGrp="1"/>
          </p:cNvSpPr>
          <p:nvPr>
            <p:ph type="title"/>
          </p:nvPr>
        </p:nvSpPr>
        <p:spPr>
          <a:xfrm>
            <a:off x="572493" y="238539"/>
            <a:ext cx="11018520" cy="1434415"/>
          </a:xfrm>
        </p:spPr>
        <p:txBody>
          <a:bodyPr anchor="b">
            <a:normAutofit/>
          </a:bodyPr>
          <a:lstStyle/>
          <a:p>
            <a:r>
              <a:rPr lang="fr-FR" sz="5000" dirty="0"/>
              <a:t>PK et FK, les clés de l'intégrité référentielle</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C90E58A-3253-863F-71BC-95C315CC02CF}"/>
              </a:ext>
            </a:extLst>
          </p:cNvPr>
          <p:cNvSpPr>
            <a:spLocks noGrp="1"/>
          </p:cNvSpPr>
          <p:nvPr>
            <p:ph idx="1"/>
          </p:nvPr>
        </p:nvSpPr>
        <p:spPr>
          <a:xfrm>
            <a:off x="572493" y="2071316"/>
            <a:ext cx="5682003" cy="4210690"/>
          </a:xfrm>
        </p:spPr>
        <p:txBody>
          <a:bodyPr anchor="t">
            <a:normAutofit/>
          </a:bodyPr>
          <a:lstStyle/>
          <a:p>
            <a:pPr algn="just"/>
            <a:r>
              <a:rPr lang="fr-FR" sz="1800" dirty="0"/>
              <a:t>Le MRD d'une BDD définit comment les données sont liées tout en préservant leur intégrité : </a:t>
            </a:r>
          </a:p>
          <a:p>
            <a:pPr lvl="1" algn="just"/>
            <a:r>
              <a:rPr lang="fr-FR" sz="1800" dirty="0"/>
              <a:t>La </a:t>
            </a:r>
            <a:r>
              <a:rPr lang="fr-FR" sz="1800" b="1" dirty="0"/>
              <a:t>Clé Primaire (PK) : </a:t>
            </a:r>
            <a:r>
              <a:rPr lang="fr-FR" sz="1800" dirty="0"/>
              <a:t>attribut (ou ensemble d'attributs) qui identifie de manière unique chaque enregistrement -&gt; </a:t>
            </a:r>
            <a:r>
              <a:rPr lang="fr-FR" sz="1800" b="1" dirty="0">
                <a:highlight>
                  <a:srgbClr val="FFFF00"/>
                </a:highlight>
              </a:rPr>
              <a:t>garantit l’absence de redondance</a:t>
            </a:r>
            <a:r>
              <a:rPr lang="fr-FR" sz="1800" dirty="0"/>
              <a:t>.</a:t>
            </a:r>
          </a:p>
          <a:p>
            <a:pPr lvl="1" algn="just"/>
            <a:r>
              <a:rPr lang="fr-FR" sz="1800" dirty="0"/>
              <a:t>La </a:t>
            </a:r>
            <a:r>
              <a:rPr lang="fr-FR" sz="1800" b="1" dirty="0"/>
              <a:t>Clé Étrangère (FK) : </a:t>
            </a:r>
            <a:r>
              <a:rPr lang="fr-FR" sz="1800" dirty="0"/>
              <a:t>attribut qui fait référence à la clé primaire d'une autre table. Etablit une relation entre les données de deux tables et </a:t>
            </a:r>
            <a:r>
              <a:rPr lang="fr-FR" sz="1800" b="1" dirty="0">
                <a:highlight>
                  <a:srgbClr val="FFFF00"/>
                </a:highlight>
              </a:rPr>
              <a:t>garantit la possibilité de reconstituer un ensemble complexe</a:t>
            </a:r>
            <a:r>
              <a:rPr lang="fr-FR" sz="1800" dirty="0"/>
              <a:t>. </a:t>
            </a:r>
          </a:p>
          <a:p>
            <a:pPr lvl="1" algn="just"/>
            <a:r>
              <a:rPr lang="fr-FR" sz="1800" dirty="0"/>
              <a:t>Les </a:t>
            </a:r>
            <a:r>
              <a:rPr lang="fr-FR" sz="1800" b="1" dirty="0"/>
              <a:t>tables de liaison </a:t>
            </a:r>
            <a:r>
              <a:rPr lang="fr-FR" sz="1800" dirty="0"/>
              <a:t>ou </a:t>
            </a:r>
            <a:r>
              <a:rPr lang="fr-FR" sz="1800" b="1" dirty="0"/>
              <a:t>table d’association</a:t>
            </a:r>
            <a:r>
              <a:rPr lang="fr-FR" sz="1800" dirty="0"/>
              <a:t>. Leur clé primaire est composée de clés étrangères vers les tables qu’elles relient. Elles </a:t>
            </a:r>
            <a:r>
              <a:rPr lang="fr-FR" sz="1800" b="1" dirty="0">
                <a:highlight>
                  <a:srgbClr val="FFFF00"/>
                </a:highlight>
              </a:rPr>
              <a:t>font la liaison entre les autres tables</a:t>
            </a:r>
            <a:r>
              <a:rPr lang="fr-FR" sz="1800" dirty="0"/>
              <a:t>.</a:t>
            </a:r>
          </a:p>
        </p:txBody>
      </p:sp>
      <p:pic>
        <p:nvPicPr>
          <p:cNvPr id="5" name="Image 4">
            <a:extLst>
              <a:ext uri="{FF2B5EF4-FFF2-40B4-BE49-F238E27FC236}">
                <a16:creationId xmlns:a16="http://schemas.microsoft.com/office/drawing/2014/main" id="{27AD3007-27AA-5587-A31E-0569058F6974}"/>
              </a:ext>
            </a:extLst>
          </p:cNvPr>
          <p:cNvPicPr>
            <a:picLocks noChangeAspect="1"/>
          </p:cNvPicPr>
          <p:nvPr/>
        </p:nvPicPr>
        <p:blipFill rotWithShape="1">
          <a:blip r:embed="rId2">
            <a:extLst>
              <a:ext uri="{28A0092B-C50C-407E-A947-70E740481C1C}">
                <a14:useLocalDpi xmlns:a14="http://schemas.microsoft.com/office/drawing/2010/main" val="0"/>
              </a:ext>
            </a:extLst>
          </a:blip>
          <a:srcRect l="507" r="-1347"/>
          <a:stretch/>
        </p:blipFill>
        <p:spPr>
          <a:xfrm>
            <a:off x="6430049" y="2277709"/>
            <a:ext cx="5434012" cy="3702566"/>
          </a:xfrm>
          <a:prstGeom prst="rect">
            <a:avLst/>
          </a:prstGeom>
        </p:spPr>
      </p:pic>
      <p:pic>
        <p:nvPicPr>
          <p:cNvPr id="9" name="Image 2">
            <a:hlinkClick r:id="" action="ppaction://hlinkshowjump?jump=previousslide"/>
            <a:extLst>
              <a:ext uri="{FF2B5EF4-FFF2-40B4-BE49-F238E27FC236}">
                <a16:creationId xmlns:a16="http://schemas.microsoft.com/office/drawing/2014/main" id="{5F9F9149-7F6B-B308-4E44-038BC3D117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96824" y="116653"/>
            <a:ext cx="591710" cy="591710"/>
          </a:xfrm>
          <a:prstGeom prst="rect">
            <a:avLst/>
          </a:prstGeom>
        </p:spPr>
      </p:pic>
      <p:pic>
        <p:nvPicPr>
          <p:cNvPr id="10" name="Graphique 9">
            <a:hlinkClick r:id="rId5" action="ppaction://hlinksldjump"/>
            <a:extLst>
              <a:ext uri="{FF2B5EF4-FFF2-40B4-BE49-F238E27FC236}">
                <a16:creationId xmlns:a16="http://schemas.microsoft.com/office/drawing/2014/main" id="{8639B1EF-F782-546F-69C0-73D9FB16AA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88534" y="90616"/>
            <a:ext cx="591710" cy="591710"/>
          </a:xfrm>
          <a:prstGeom prst="rect">
            <a:avLst/>
          </a:prstGeom>
        </p:spPr>
      </p:pic>
      <p:sp>
        <p:nvSpPr>
          <p:cNvPr id="4" name="Espace réservé du pied de page 3">
            <a:extLst>
              <a:ext uri="{FF2B5EF4-FFF2-40B4-BE49-F238E27FC236}">
                <a16:creationId xmlns:a16="http://schemas.microsoft.com/office/drawing/2014/main" id="{52CF21B2-297F-686A-BA94-68505CA9FE71}"/>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194877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6CC"/>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1043631" y="585310"/>
            <a:ext cx="10173010" cy="1554480"/>
          </a:xfrm>
        </p:spPr>
        <p:txBody>
          <a:bodyPr anchor="ctr">
            <a:normAutofit/>
          </a:bodyPr>
          <a:lstStyle/>
          <a:p>
            <a:r>
              <a:rPr lang="fr-FR" sz="4800" dirty="0"/>
              <a:t>Mission pour les IHA : </a:t>
            </a:r>
            <a:br>
              <a:rPr lang="fr-FR" sz="4800" dirty="0"/>
            </a:br>
            <a:r>
              <a:rPr lang="fr-FR" sz="4000" dirty="0"/>
              <a:t>Conception intelligence humaine et AGL</a:t>
            </a:r>
            <a:endParaRPr lang="fr-FR" sz="4800" dirty="0"/>
          </a:p>
        </p:txBody>
      </p:sp>
      <p:graphicFrame>
        <p:nvGraphicFramePr>
          <p:cNvPr id="7" name="Espace réservé du contenu 4">
            <a:extLst>
              <a:ext uri="{FF2B5EF4-FFF2-40B4-BE49-F238E27FC236}">
                <a16:creationId xmlns:a16="http://schemas.microsoft.com/office/drawing/2014/main" id="{E2C56920-695D-4EF2-868B-D9180584D78E}"/>
              </a:ext>
            </a:extLst>
          </p:cNvPr>
          <p:cNvGraphicFramePr>
            <a:graphicFrameLocks noGrp="1"/>
          </p:cNvGraphicFramePr>
          <p:nvPr>
            <p:ph idx="1"/>
            <p:extLst>
              <p:ext uri="{D42A27DB-BD31-4B8C-83A1-F6EECF244321}">
                <p14:modId xmlns:p14="http://schemas.microsoft.com/office/powerpoint/2010/main" val="226353736"/>
              </p:ext>
            </p:extLst>
          </p:nvPr>
        </p:nvGraphicFramePr>
        <p:xfrm>
          <a:off x="904602" y="2536257"/>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pied de page 2">
            <a:extLst>
              <a:ext uri="{FF2B5EF4-FFF2-40B4-BE49-F238E27FC236}">
                <a16:creationId xmlns:a16="http://schemas.microsoft.com/office/drawing/2014/main" id="{AD8A0EEE-5E9A-C89B-8A0E-508F232DBD50}"/>
              </a:ext>
            </a:extLst>
          </p:cNvPr>
          <p:cNvSpPr>
            <a:spLocks noGrp="1"/>
          </p:cNvSpPr>
          <p:nvPr>
            <p:ph type="ftr" sz="quarter" idx="11"/>
          </p:nvPr>
        </p:nvSpPr>
        <p:spPr/>
        <p:txBody>
          <a:bodyPr/>
          <a:lstStyle/>
          <a:p>
            <a:r>
              <a:rPr lang="en-US"/>
              <a:t>04/2024 - Tiphaine Accary-Barbier - CC BY-NC 4.0</a:t>
            </a:r>
            <a:endParaRPr lang="fr-FR"/>
          </a:p>
        </p:txBody>
      </p:sp>
      <p:pic>
        <p:nvPicPr>
          <p:cNvPr id="5" name="Graphique 1">
            <a:hlinkClick r:id="rId7" action="ppaction://hlinksldjump"/>
            <a:extLst>
              <a:ext uri="{FF2B5EF4-FFF2-40B4-BE49-F238E27FC236}">
                <a16:creationId xmlns:a16="http://schemas.microsoft.com/office/drawing/2014/main" id="{F2D2F115-B84F-75E0-1AE5-4CA1A79EB1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36112" y="90616"/>
            <a:ext cx="591710" cy="591710"/>
          </a:xfrm>
          <a:prstGeom prst="rect">
            <a:avLst/>
          </a:prstGeom>
        </p:spPr>
      </p:pic>
      <p:pic>
        <p:nvPicPr>
          <p:cNvPr id="6" name="Graphique 5" descr="Cercle avec flèche gauche avec un remplissage uni">
            <a:hlinkClick r:id="" action="ppaction://hlinkshowjump?jump=nextslide"/>
            <a:extLst>
              <a:ext uri="{FF2B5EF4-FFF2-40B4-BE49-F238E27FC236}">
                <a16:creationId xmlns:a16="http://schemas.microsoft.com/office/drawing/2014/main" id="{EACB73A9-4759-70C1-BD18-97C54BBF52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386159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6CC"/>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5"/>
            <a:ext cx="10039570" cy="1325563"/>
          </a:xfrm>
        </p:spPr>
        <p:txBody>
          <a:bodyPr>
            <a:normAutofit/>
          </a:bodyPr>
          <a:lstStyle/>
          <a:p>
            <a:r>
              <a:rPr lang="fr-FR" sz="4000" dirty="0"/>
              <a:t>Démo : Conception MCD et conversion en script SQL avec un AGL</a:t>
            </a:r>
          </a:p>
        </p:txBody>
      </p:sp>
      <p:sp>
        <p:nvSpPr>
          <p:cNvPr id="9" name="Espace réservé du contenu 4">
            <a:extLst>
              <a:ext uri="{FF2B5EF4-FFF2-40B4-BE49-F238E27FC236}">
                <a16:creationId xmlns:a16="http://schemas.microsoft.com/office/drawing/2014/main" id="{C3DE068C-088B-F240-E47F-358EADB034B6}"/>
              </a:ext>
            </a:extLst>
          </p:cNvPr>
          <p:cNvSpPr>
            <a:spLocks noGrp="1"/>
          </p:cNvSpPr>
          <p:nvPr>
            <p:ph sz="half" idx="1"/>
          </p:nvPr>
        </p:nvSpPr>
        <p:spPr>
          <a:xfrm>
            <a:off x="838200" y="1825624"/>
            <a:ext cx="4488543" cy="4376325"/>
          </a:xfrm>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fr-FR" sz="1600" b="1" dirty="0"/>
              <a:t>Contexte</a:t>
            </a:r>
            <a:r>
              <a:rPr lang="fr-FR" sz="1600" dirty="0"/>
              <a:t> : Développement durable - base de données pour suivre les émissions de carbone</a:t>
            </a:r>
          </a:p>
          <a:p>
            <a:pPr marL="0" indent="0" algn="just">
              <a:buNone/>
            </a:pPr>
            <a:r>
              <a:rPr lang="fr-FR" sz="1600" b="1" dirty="0"/>
              <a:t>Cahier des charges </a:t>
            </a:r>
            <a:r>
              <a:rPr lang="fr-FR" sz="1600" dirty="0"/>
              <a:t>: On veut une BDD pour alimenter une application qui permettra aux autorités locales de suivre les émissions de carbone des différentes industries d'une région.</a:t>
            </a:r>
          </a:p>
          <a:p>
            <a:pPr marL="0" indent="0" algn="just">
              <a:buNone/>
            </a:pPr>
            <a:r>
              <a:rPr lang="fr-FR" sz="1600" dirty="0"/>
              <a:t>On enregistrera les relevés réguliers d’émissions de chaque industrie en notant leur date et quantité. </a:t>
            </a:r>
          </a:p>
          <a:p>
            <a:pPr marL="0" indent="0" algn="just">
              <a:buNone/>
            </a:pPr>
            <a:r>
              <a:rPr lang="fr-FR" sz="1600" dirty="0"/>
              <a:t>On devra pouvoir filtrer les industries par type d’industrie (Industrie manufacturière, Industrie agroalimentaire, Industrie pharmaceutique, Industrie automobile, Industrie énergétique, …) et par secteur industriel (Énergie, Technologie de l'information (TI), Services financiers, Santé et services sociaux, Commerce de détail, …) pour afficher des statiques globales et des détails. </a:t>
            </a:r>
            <a:endParaRPr lang="fr-FR" sz="1600" i="1" dirty="0"/>
          </a:p>
        </p:txBody>
      </p:sp>
      <p:sp>
        <p:nvSpPr>
          <p:cNvPr id="3" name="Espace réservé du pied de page 2">
            <a:extLst>
              <a:ext uri="{FF2B5EF4-FFF2-40B4-BE49-F238E27FC236}">
                <a16:creationId xmlns:a16="http://schemas.microsoft.com/office/drawing/2014/main" id="{0E3B5444-4601-CD37-2D50-929A48C52D3C}"/>
              </a:ext>
            </a:extLst>
          </p:cNvPr>
          <p:cNvSpPr>
            <a:spLocks noGrp="1"/>
          </p:cNvSpPr>
          <p:nvPr>
            <p:ph type="ftr" sz="quarter" idx="11"/>
          </p:nvPr>
        </p:nvSpPr>
        <p:spPr/>
        <p:txBody>
          <a:bodyPr/>
          <a:lstStyle/>
          <a:p>
            <a:r>
              <a:rPr lang="en-US"/>
              <a:t>04/2024 - Tiphaine Accary-Barbier - CC BY-NC 4.0</a:t>
            </a:r>
            <a:endParaRPr lang="fr-FR"/>
          </a:p>
        </p:txBody>
      </p:sp>
      <p:pic>
        <p:nvPicPr>
          <p:cNvPr id="10" name="Image 2">
            <a:hlinkClick r:id="" action="ppaction://hlinkshowjump?jump=previousslide"/>
            <a:extLst>
              <a:ext uri="{FF2B5EF4-FFF2-40B4-BE49-F238E27FC236}">
                <a16:creationId xmlns:a16="http://schemas.microsoft.com/office/drawing/2014/main" id="{1951145B-CAAC-E0DB-B860-39CEAA8C8B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877771" y="116653"/>
            <a:ext cx="591710" cy="591710"/>
          </a:xfrm>
          <a:prstGeom prst="rect">
            <a:avLst/>
          </a:prstGeom>
        </p:spPr>
      </p:pic>
      <p:pic>
        <p:nvPicPr>
          <p:cNvPr id="12" name="Graphique 11" descr="Cercle avec flèche gauche avec un remplissage uni">
            <a:hlinkClick r:id="" action="ppaction://hlinkshowjump?jump=nextslide"/>
            <a:extLst>
              <a:ext uri="{FF2B5EF4-FFF2-40B4-BE49-F238E27FC236}">
                <a16:creationId xmlns:a16="http://schemas.microsoft.com/office/drawing/2014/main" id="{EB712474-7AF6-6D08-AA45-1AAD539166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1453042" y="116653"/>
            <a:ext cx="591711" cy="591711"/>
          </a:xfrm>
          <a:prstGeom prst="rect">
            <a:avLst/>
          </a:prstGeom>
        </p:spPr>
      </p:pic>
      <p:pic>
        <p:nvPicPr>
          <p:cNvPr id="5" name="Conception BDD avec AGL V2">
            <a:hlinkClick r:id="" action="ppaction://media"/>
            <a:extLst>
              <a:ext uri="{FF2B5EF4-FFF2-40B4-BE49-F238E27FC236}">
                <a16:creationId xmlns:a16="http://schemas.microsoft.com/office/drawing/2014/main" id="{1B4678B8-7B67-3B4A-B38A-11AB95D16A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37672" y="1238364"/>
            <a:ext cx="5698931" cy="49635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17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6CC"/>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5"/>
            <a:ext cx="10515600" cy="1074473"/>
          </a:xfrm>
        </p:spPr>
        <p:txBody>
          <a:bodyPr>
            <a:normAutofit fontScale="90000"/>
          </a:bodyPr>
          <a:lstStyle/>
          <a:p>
            <a:r>
              <a:rPr lang="fr-FR" dirty="0"/>
              <a:t>Sur votre contexte : </a:t>
            </a:r>
            <a:r>
              <a:rPr lang="fr-FR" sz="4400" dirty="0"/>
              <a:t>Conception intelligence humaine et AGL</a:t>
            </a:r>
            <a:endParaRPr lang="fr-FR" dirty="0"/>
          </a:p>
        </p:txBody>
      </p:sp>
      <p:sp>
        <p:nvSpPr>
          <p:cNvPr id="10" name="Espace réservé du contenu 9">
            <a:extLst>
              <a:ext uri="{FF2B5EF4-FFF2-40B4-BE49-F238E27FC236}">
                <a16:creationId xmlns:a16="http://schemas.microsoft.com/office/drawing/2014/main" id="{78A11613-5D5A-7223-8BDB-56FEDD19F9C5}"/>
              </a:ext>
            </a:extLst>
          </p:cNvPr>
          <p:cNvSpPr>
            <a:spLocks noGrp="1"/>
          </p:cNvSpPr>
          <p:nvPr>
            <p:ph sz="half" idx="2"/>
          </p:nvPr>
        </p:nvSpPr>
        <p:spPr>
          <a:xfrm>
            <a:off x="838200" y="1439598"/>
            <a:ext cx="10515599" cy="4737366"/>
          </a:xfrm>
          <a:solidFill>
            <a:srgbClr val="FFDF80"/>
          </a:solidFill>
          <a:ln>
            <a:solidFill>
              <a:schemeClr val="tx1"/>
            </a:solidFill>
          </a:ln>
        </p:spPr>
        <p:txBody>
          <a:bodyPr>
            <a:noAutofit/>
          </a:bodyPr>
          <a:lstStyle/>
          <a:p>
            <a:pPr marL="0" indent="0" algn="just">
              <a:buNone/>
            </a:pPr>
            <a:r>
              <a:rPr lang="fr-FR" sz="2000" b="1" u="sng" dirty="0"/>
              <a:t>TAF</a:t>
            </a:r>
            <a:r>
              <a:rPr lang="fr-FR" sz="2000" b="1" dirty="0"/>
              <a:t> : </a:t>
            </a:r>
            <a:r>
              <a:rPr lang="fr-FR" sz="2000" dirty="0"/>
              <a:t>Création du schéma conceptuel de la base de données sur l’AGL </a:t>
            </a:r>
            <a:r>
              <a:rPr lang="fr-FR" sz="2000" dirty="0">
                <a:hlinkClick r:id="rId2"/>
              </a:rPr>
              <a:t>Looping</a:t>
            </a:r>
            <a:r>
              <a:rPr lang="fr-FR" sz="2000" dirty="0"/>
              <a:t> + transformation en script SQL</a:t>
            </a:r>
          </a:p>
          <a:p>
            <a:pPr marL="0" indent="0" algn="just">
              <a:buNone/>
            </a:pPr>
            <a:r>
              <a:rPr lang="fr-FR" sz="2000" u="sng" dirty="0"/>
              <a:t>Outil d’AGL</a:t>
            </a:r>
            <a:r>
              <a:rPr lang="fr-FR" sz="2000" dirty="0"/>
              <a:t> : Looping  </a:t>
            </a:r>
            <a:r>
              <a:rPr lang="fr-FR" sz="2000" dirty="0">
                <a:hlinkClick r:id="rId2"/>
              </a:rPr>
              <a:t>https://www.looping-mcd.fr/</a:t>
            </a:r>
            <a:r>
              <a:rPr lang="fr-FR" sz="2000" dirty="0"/>
              <a:t> </a:t>
            </a:r>
          </a:p>
          <a:p>
            <a:pPr marL="0" indent="0" algn="just">
              <a:buNone/>
            </a:pPr>
            <a:endParaRPr lang="fr-FR" sz="2000" dirty="0"/>
          </a:p>
          <a:p>
            <a:pPr algn="just">
              <a:buFont typeface="+mj-lt"/>
              <a:buAutoNum type="arabicPeriod"/>
            </a:pPr>
            <a:r>
              <a:rPr lang="fr-FR" sz="2000" b="1" u="sng" dirty="0"/>
              <a:t>Identifier les entités </a:t>
            </a:r>
            <a:r>
              <a:rPr lang="fr-FR" sz="2000" dirty="0"/>
              <a:t>: Quelles sont les principales entités impliquées dans le système ?</a:t>
            </a:r>
          </a:p>
          <a:p>
            <a:pPr algn="just">
              <a:buFont typeface="+mj-lt"/>
              <a:buAutoNum type="arabicPeriod"/>
            </a:pPr>
            <a:r>
              <a:rPr lang="fr-FR" sz="2000" b="1" u="sng" dirty="0"/>
              <a:t>Définir  les attributs de chaque entité </a:t>
            </a:r>
            <a:r>
              <a:rPr lang="fr-FR" sz="2000" dirty="0"/>
              <a:t>: Quelles informations doivent être enregistrées pour chaque occurrence de l’entité ?</a:t>
            </a:r>
          </a:p>
          <a:p>
            <a:pPr algn="just">
              <a:buFont typeface="+mj-lt"/>
              <a:buAutoNum type="arabicPeriod"/>
            </a:pPr>
            <a:r>
              <a:rPr lang="fr-FR" sz="2000" b="1" u="sng" dirty="0"/>
              <a:t>Modéliser les associations </a:t>
            </a:r>
            <a:r>
              <a:rPr lang="fr-FR" sz="2000" dirty="0"/>
              <a:t>: Comment les entités interagissent t’elles ?</a:t>
            </a:r>
          </a:p>
          <a:p>
            <a:pPr algn="just">
              <a:buFont typeface="+mj-lt"/>
              <a:buAutoNum type="arabicPeriod"/>
            </a:pPr>
            <a:r>
              <a:rPr lang="fr-FR" sz="2000" b="1" u="sng" dirty="0"/>
              <a:t>Discuter sur les contraintes </a:t>
            </a:r>
            <a:r>
              <a:rPr lang="fr-FR" sz="2000" dirty="0"/>
              <a:t>: Quelles sont les cardinalités à appliquer sur les associations.</a:t>
            </a:r>
          </a:p>
          <a:p>
            <a:pPr algn="just">
              <a:buFont typeface="+mj-lt"/>
              <a:buAutoNum type="arabicPeriod"/>
            </a:pPr>
            <a:r>
              <a:rPr lang="fr-FR" sz="2000" b="1" u="sng" dirty="0"/>
              <a:t>Transformer le modèle </a:t>
            </a:r>
            <a:r>
              <a:rPr lang="fr-FR" sz="2000" dirty="0"/>
              <a:t>: Transformation par l’AGL du MCD en MRD puis en script SQL.</a:t>
            </a:r>
          </a:p>
          <a:p>
            <a:pPr algn="just">
              <a:buFont typeface="+mj-lt"/>
              <a:buAutoNum type="arabicPeriod"/>
            </a:pPr>
            <a:r>
              <a:rPr lang="fr-FR" sz="2000" b="1" dirty="0"/>
              <a:t>Alimenter </a:t>
            </a:r>
            <a:r>
              <a:rPr lang="fr-FR" sz="2000" b="1" dirty="0">
                <a:hlinkClick r:id="rId3"/>
              </a:rPr>
              <a:t>le mur collaboratif </a:t>
            </a:r>
            <a:r>
              <a:rPr lang="fr-FR" sz="2000" dirty="0"/>
              <a:t>en copiant votre MCD et votre script SQL de création.</a:t>
            </a:r>
          </a:p>
          <a:p>
            <a:pPr algn="just">
              <a:buFont typeface="+mj-lt"/>
              <a:buAutoNum type="arabicPeriod"/>
            </a:pPr>
            <a:endParaRPr lang="fr-FR" sz="2000" dirty="0"/>
          </a:p>
        </p:txBody>
      </p:sp>
      <p:sp>
        <p:nvSpPr>
          <p:cNvPr id="2" name="Espace réservé du pied de page 1">
            <a:extLst>
              <a:ext uri="{FF2B5EF4-FFF2-40B4-BE49-F238E27FC236}">
                <a16:creationId xmlns:a16="http://schemas.microsoft.com/office/drawing/2014/main" id="{38325DCB-9024-4C59-CF1B-99CAB41E507E}"/>
              </a:ext>
            </a:extLst>
          </p:cNvPr>
          <p:cNvSpPr>
            <a:spLocks noGrp="1"/>
          </p:cNvSpPr>
          <p:nvPr>
            <p:ph type="ftr" sz="quarter" idx="11"/>
          </p:nvPr>
        </p:nvSpPr>
        <p:spPr/>
        <p:txBody>
          <a:bodyPr/>
          <a:lstStyle/>
          <a:p>
            <a:r>
              <a:rPr lang="en-US"/>
              <a:t>04/2024 - Tiphaine Accary-Barbier - CC BY-NC 4.0</a:t>
            </a:r>
            <a:endParaRPr lang="fr-FR"/>
          </a:p>
        </p:txBody>
      </p:sp>
      <p:pic>
        <p:nvPicPr>
          <p:cNvPr id="6" name="Image 2">
            <a:hlinkClick r:id="" action="ppaction://hlinkshowjump?jump=previousslide"/>
            <a:extLst>
              <a:ext uri="{FF2B5EF4-FFF2-40B4-BE49-F238E27FC236}">
                <a16:creationId xmlns:a16="http://schemas.microsoft.com/office/drawing/2014/main" id="{EA0E56CA-0E39-1817-8718-DFA6C487C3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877771" y="116653"/>
            <a:ext cx="591710" cy="591710"/>
          </a:xfrm>
          <a:prstGeom prst="rect">
            <a:avLst/>
          </a:prstGeom>
        </p:spPr>
      </p:pic>
      <p:pic>
        <p:nvPicPr>
          <p:cNvPr id="8" name="Graphique 7" descr="Cercle avec flèche gauche avec un remplissage uni">
            <a:hlinkClick r:id="rId6" action="ppaction://hlinksldjump"/>
            <a:extLst>
              <a:ext uri="{FF2B5EF4-FFF2-40B4-BE49-F238E27FC236}">
                <a16:creationId xmlns:a16="http://schemas.microsoft.com/office/drawing/2014/main" id="{133737A6-0489-FE86-E21B-D47C61CDF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65252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1043631" y="569268"/>
            <a:ext cx="10173010" cy="1554480"/>
          </a:xfrm>
        </p:spPr>
        <p:txBody>
          <a:bodyPr anchor="ctr">
            <a:normAutofit/>
          </a:bodyPr>
          <a:lstStyle/>
          <a:p>
            <a:r>
              <a:rPr lang="fr-FR" sz="4800" dirty="0"/>
              <a:t>Mission pour les IA : </a:t>
            </a:r>
            <a:br>
              <a:rPr lang="fr-FR" sz="4800" dirty="0"/>
            </a:br>
            <a:r>
              <a:rPr lang="fr-FR" sz="4000" dirty="0"/>
              <a:t>Conception dopée à l’IA générative</a:t>
            </a:r>
            <a:endParaRPr lang="fr-FR" sz="4800" dirty="0"/>
          </a:p>
        </p:txBody>
      </p:sp>
      <p:pic>
        <p:nvPicPr>
          <p:cNvPr id="2" name="Graphique 1">
            <a:hlinkClick r:id="rId2" action="ppaction://hlinksldjump"/>
            <a:extLst>
              <a:ext uri="{FF2B5EF4-FFF2-40B4-BE49-F238E27FC236}">
                <a16:creationId xmlns:a16="http://schemas.microsoft.com/office/drawing/2014/main" id="{E76CB5FA-63FE-E9FA-5F21-C4F38A227E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36112" y="90616"/>
            <a:ext cx="591710" cy="591710"/>
          </a:xfrm>
          <a:prstGeom prst="rect">
            <a:avLst/>
          </a:prstGeom>
        </p:spPr>
      </p:pic>
      <p:graphicFrame>
        <p:nvGraphicFramePr>
          <p:cNvPr id="7" name="Espace réservé du contenu 4">
            <a:extLst>
              <a:ext uri="{FF2B5EF4-FFF2-40B4-BE49-F238E27FC236}">
                <a16:creationId xmlns:a16="http://schemas.microsoft.com/office/drawing/2014/main" id="{E2C56920-695D-4EF2-868B-D9180584D78E}"/>
              </a:ext>
            </a:extLst>
          </p:cNvPr>
          <p:cNvGraphicFramePr>
            <a:graphicFrameLocks noGrp="1"/>
          </p:cNvGraphicFramePr>
          <p:nvPr>
            <p:ph idx="1"/>
            <p:extLst>
              <p:ext uri="{D42A27DB-BD31-4B8C-83A1-F6EECF244321}">
                <p14:modId xmlns:p14="http://schemas.microsoft.com/office/powerpoint/2010/main" val="4233210098"/>
              </p:ext>
            </p:extLst>
          </p:nvPr>
        </p:nvGraphicFramePr>
        <p:xfrm>
          <a:off x="904602" y="2536256"/>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Espace réservé du pied de page 2">
            <a:extLst>
              <a:ext uri="{FF2B5EF4-FFF2-40B4-BE49-F238E27FC236}">
                <a16:creationId xmlns:a16="http://schemas.microsoft.com/office/drawing/2014/main" id="{390E61B6-074A-F2BD-20D8-AFB309D0CBA1}"/>
              </a:ext>
            </a:extLst>
          </p:cNvPr>
          <p:cNvSpPr>
            <a:spLocks noGrp="1"/>
          </p:cNvSpPr>
          <p:nvPr>
            <p:ph type="ftr" sz="quarter" idx="11"/>
          </p:nvPr>
        </p:nvSpPr>
        <p:spPr/>
        <p:txBody>
          <a:bodyPr/>
          <a:lstStyle/>
          <a:p>
            <a:r>
              <a:rPr lang="en-US"/>
              <a:t>04/2024 - Tiphaine Accary-Barbier - CC BY-NC 4.0</a:t>
            </a:r>
            <a:endParaRPr lang="fr-FR"/>
          </a:p>
        </p:txBody>
      </p:sp>
      <p:pic>
        <p:nvPicPr>
          <p:cNvPr id="5" name="Graphique 4" descr="Cercle avec flèche gauche avec un remplissage uni">
            <a:hlinkClick r:id="" action="ppaction://hlinkshowjump?jump=nextslide"/>
            <a:extLst>
              <a:ext uri="{FF2B5EF4-FFF2-40B4-BE49-F238E27FC236}">
                <a16:creationId xmlns:a16="http://schemas.microsoft.com/office/drawing/2014/main" id="{40797B8C-72BA-1AAD-AAB5-E12D49D5B4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2709180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p:txBody>
          <a:bodyPr>
            <a:normAutofit/>
          </a:bodyPr>
          <a:lstStyle/>
          <a:p>
            <a:r>
              <a:rPr lang="fr-FR" sz="4000" dirty="0"/>
              <a:t>Démo : Génération par IA d’un script SQL à partir d’un cahier des charges</a:t>
            </a:r>
          </a:p>
        </p:txBody>
      </p:sp>
      <p:sp>
        <p:nvSpPr>
          <p:cNvPr id="5" name="Espace réservé du contenu 4">
            <a:extLst>
              <a:ext uri="{FF2B5EF4-FFF2-40B4-BE49-F238E27FC236}">
                <a16:creationId xmlns:a16="http://schemas.microsoft.com/office/drawing/2014/main" id="{9F1E4554-72F7-1C79-CCE9-C253F8744C61}"/>
              </a:ext>
            </a:extLst>
          </p:cNvPr>
          <p:cNvSpPr>
            <a:spLocks noGrp="1"/>
          </p:cNvSpPr>
          <p:nvPr>
            <p:ph sz="half" idx="1"/>
          </p:nvPr>
        </p:nvSpPr>
        <p:spPr>
          <a:xfrm>
            <a:off x="838200" y="1690688"/>
            <a:ext cx="5584902" cy="3640716"/>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fr-FR" sz="1600" b="1" dirty="0"/>
              <a:t>Contexte</a:t>
            </a:r>
            <a:r>
              <a:rPr lang="fr-FR" sz="1600" dirty="0"/>
              <a:t> : Développement durable - base de données pour suivre les émissions de carbone</a:t>
            </a:r>
          </a:p>
          <a:p>
            <a:pPr marL="0" indent="0" algn="just">
              <a:buNone/>
            </a:pPr>
            <a:r>
              <a:rPr lang="fr-FR" sz="1600" b="1" dirty="0"/>
              <a:t>Cahier des charges </a:t>
            </a:r>
            <a:r>
              <a:rPr lang="fr-FR" sz="1600" dirty="0"/>
              <a:t>: On veut une BDD pour alimenter une application qui permettra aux autorités locales de suivre les émissions de carbone des différentes industries d'une région.</a:t>
            </a:r>
          </a:p>
          <a:p>
            <a:pPr marL="0" indent="0" algn="just">
              <a:buNone/>
            </a:pPr>
            <a:r>
              <a:rPr lang="fr-FR" sz="1600" dirty="0"/>
              <a:t>On enregistrera les relevés réguliers d’émissions de chaque industrie en notant leur date et quantité. </a:t>
            </a:r>
          </a:p>
          <a:p>
            <a:pPr marL="0" indent="0" algn="just">
              <a:buNone/>
            </a:pPr>
            <a:r>
              <a:rPr lang="fr-FR" sz="1600" dirty="0"/>
              <a:t>On devra pouvoir filtrer les industries par type d’industrie (Industrie manufacturière, Industrie agroalimentaire, Industrie pharmaceutique, Industrie automobile, Industrie énergétique, …) et par secteur industriel (Énergie, Technologie de l'information (TI), Services financiers, Santé et services sociaux, Commerce de détail, …) pour afficher des statiques globales et des détails. </a:t>
            </a:r>
            <a:endParaRPr lang="fr-FR" sz="1600" i="1" dirty="0"/>
          </a:p>
        </p:txBody>
      </p:sp>
      <p:sp>
        <p:nvSpPr>
          <p:cNvPr id="3" name="Espace réservé du contenu 4">
            <a:extLst>
              <a:ext uri="{FF2B5EF4-FFF2-40B4-BE49-F238E27FC236}">
                <a16:creationId xmlns:a16="http://schemas.microsoft.com/office/drawing/2014/main" id="{42F0F8D9-7631-8443-156A-62B4B68833BB}"/>
              </a:ext>
            </a:extLst>
          </p:cNvPr>
          <p:cNvSpPr txBox="1">
            <a:spLocks/>
          </p:cNvSpPr>
          <p:nvPr/>
        </p:nvSpPr>
        <p:spPr>
          <a:xfrm>
            <a:off x="845637" y="5411614"/>
            <a:ext cx="5584902" cy="9979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fr-FR" sz="1600" i="1" u="sng" dirty="0"/>
              <a:t>Attention</a:t>
            </a:r>
            <a:r>
              <a:rPr lang="fr-FR" sz="1600" i="1" dirty="0"/>
              <a:t> : GPT parle régulièrement de « relations » pour décrire les associations. Elle n’est pas très performante en modélisation (modèle E/A, Merise) et il est nécessaire de vérifier la cohérence des modèles produits.</a:t>
            </a:r>
          </a:p>
        </p:txBody>
      </p:sp>
      <p:pic>
        <p:nvPicPr>
          <p:cNvPr id="2" name="Conception BDD avec GPT">
            <a:hlinkClick r:id="" action="ppaction://media"/>
            <a:extLst>
              <a:ext uri="{FF2B5EF4-FFF2-40B4-BE49-F238E27FC236}">
                <a16:creationId xmlns:a16="http://schemas.microsoft.com/office/drawing/2014/main" id="{CC4B64E3-A073-8CA8-F3F1-A20FB0502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1219" y="1175657"/>
            <a:ext cx="4614474" cy="5153705"/>
          </a:xfrm>
          <a:prstGeom prst="rect">
            <a:avLst/>
          </a:prstGeom>
          <a:ln>
            <a:noFill/>
          </a:ln>
          <a:effectLst>
            <a:outerShdw blurRad="190500" algn="tl" rotWithShape="0">
              <a:srgbClr val="000000">
                <a:alpha val="70000"/>
              </a:srgbClr>
            </a:outerShdw>
          </a:effectLst>
        </p:spPr>
      </p:pic>
      <p:sp>
        <p:nvSpPr>
          <p:cNvPr id="7" name="Espace réservé du pied de page 6">
            <a:extLst>
              <a:ext uri="{FF2B5EF4-FFF2-40B4-BE49-F238E27FC236}">
                <a16:creationId xmlns:a16="http://schemas.microsoft.com/office/drawing/2014/main" id="{E11984AB-2DF6-4AB1-628A-24875D19EFD7}"/>
              </a:ext>
            </a:extLst>
          </p:cNvPr>
          <p:cNvSpPr>
            <a:spLocks noGrp="1"/>
          </p:cNvSpPr>
          <p:nvPr>
            <p:ph type="ftr" sz="quarter" idx="11"/>
          </p:nvPr>
        </p:nvSpPr>
        <p:spPr/>
        <p:txBody>
          <a:bodyPr/>
          <a:lstStyle/>
          <a:p>
            <a:r>
              <a:rPr lang="en-US"/>
              <a:t>04/2024 - Tiphaine Accary-Barbier - CC BY-NC 4.0</a:t>
            </a:r>
            <a:endParaRPr lang="fr-FR"/>
          </a:p>
        </p:txBody>
      </p:sp>
      <p:pic>
        <p:nvPicPr>
          <p:cNvPr id="6" name="Image 2">
            <a:hlinkClick r:id="" action="ppaction://hlinkshowjump?jump=previousslide"/>
            <a:extLst>
              <a:ext uri="{FF2B5EF4-FFF2-40B4-BE49-F238E27FC236}">
                <a16:creationId xmlns:a16="http://schemas.microsoft.com/office/drawing/2014/main" id="{D2059FD9-3A42-9B75-5B62-2735B24AE4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877771" y="116653"/>
            <a:ext cx="591710" cy="591710"/>
          </a:xfrm>
          <a:prstGeom prst="rect">
            <a:avLst/>
          </a:prstGeom>
        </p:spPr>
      </p:pic>
      <p:pic>
        <p:nvPicPr>
          <p:cNvPr id="8" name="Graphique 7" descr="Cercle avec flèche gauche avec un remplissage uni">
            <a:hlinkClick r:id="" action="ppaction://hlinkshowjump?jump=nextslide"/>
            <a:extLst>
              <a:ext uri="{FF2B5EF4-FFF2-40B4-BE49-F238E27FC236}">
                <a16:creationId xmlns:a16="http://schemas.microsoft.com/office/drawing/2014/main" id="{96B9998C-D7A3-D659-5CD8-5908172D5C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3983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fontScale="90000"/>
          </a:bodyPr>
          <a:lstStyle/>
          <a:p>
            <a:r>
              <a:rPr lang="fr-FR" dirty="0"/>
              <a:t>Sur votre contexte : </a:t>
            </a:r>
            <a:r>
              <a:rPr lang="fr-FR" sz="4400" dirty="0"/>
              <a:t>Conception dopée à l’IA générative</a:t>
            </a:r>
            <a:endParaRPr lang="fr-FR" dirty="0"/>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200" y="1588168"/>
            <a:ext cx="10515600" cy="4588795"/>
          </a:xfrm>
          <a:solidFill>
            <a:schemeClr val="accent4">
              <a:lumMod val="40000"/>
              <a:lumOff val="60000"/>
            </a:schemeClr>
          </a:solidFill>
          <a:ln>
            <a:solidFill>
              <a:schemeClr val="tx1"/>
            </a:solidFill>
          </a:ln>
        </p:spPr>
        <p:txBody>
          <a:bodyPr>
            <a:normAutofit/>
          </a:bodyPr>
          <a:lstStyle/>
          <a:p>
            <a:pPr marL="0" indent="0" algn="just">
              <a:buNone/>
            </a:pPr>
            <a:r>
              <a:rPr lang="fr-FR" sz="2000" b="1" u="sng" dirty="0"/>
              <a:t>TAF</a:t>
            </a:r>
            <a:r>
              <a:rPr lang="fr-FR" sz="2000" b="1" dirty="0"/>
              <a:t> : </a:t>
            </a:r>
            <a:r>
              <a:rPr lang="fr-FR" sz="2000" dirty="0"/>
              <a:t>Création du schéma relationnel et du script SQL de la base de données en rédigeant des « prompts » adaptés sur une IA générative. </a:t>
            </a:r>
          </a:p>
          <a:p>
            <a:pPr marL="0" indent="0" algn="just">
              <a:buNone/>
            </a:pPr>
            <a:r>
              <a:rPr lang="fr-FR" sz="2000" u="sng" dirty="0"/>
              <a:t>Outil d’IA</a:t>
            </a:r>
            <a:r>
              <a:rPr lang="fr-FR" sz="2000" dirty="0"/>
              <a:t> : Perplexity </a:t>
            </a:r>
            <a:r>
              <a:rPr lang="fr-FR" sz="2000" dirty="0">
                <a:hlinkClick r:id="rId2"/>
              </a:rPr>
              <a:t>https://www.perplexity.</a:t>
            </a:r>
            <a:r>
              <a:rPr lang="fr-FR" sz="2000">
                <a:hlinkClick r:id="rId2"/>
              </a:rPr>
              <a:t>ai</a:t>
            </a:r>
            <a:r>
              <a:rPr lang="fr-FR" sz="2000"/>
              <a:t>  ou Chat GPT </a:t>
            </a:r>
            <a:r>
              <a:rPr lang="fr-FR" sz="2000">
                <a:hlinkClick r:id="rId3"/>
              </a:rPr>
              <a:t>https://chat.openai.com/</a:t>
            </a:r>
            <a:r>
              <a:rPr lang="fr-FR" sz="2000"/>
              <a:t> </a:t>
            </a:r>
            <a:endParaRPr lang="fr-FR" sz="2000" dirty="0"/>
          </a:p>
          <a:p>
            <a:pPr marL="0" indent="0" algn="just">
              <a:buNone/>
            </a:pPr>
            <a:endParaRPr lang="fr-FR" sz="2000" dirty="0"/>
          </a:p>
          <a:p>
            <a:pPr marL="342900" indent="-342900" algn="just">
              <a:buFont typeface="+mj-lt"/>
              <a:buAutoNum type="arabicPeriod"/>
            </a:pPr>
            <a:r>
              <a:rPr lang="fr-FR" sz="2000" b="1" u="sng" dirty="0"/>
              <a:t>Définir</a:t>
            </a:r>
            <a:r>
              <a:rPr lang="fr-FR" sz="2000" dirty="0"/>
              <a:t> le prompt de départ à partir du cahier des charges.</a:t>
            </a:r>
          </a:p>
          <a:p>
            <a:pPr marL="342900" indent="-342900" algn="just">
              <a:buFont typeface="+mj-lt"/>
              <a:buAutoNum type="arabicPeriod"/>
            </a:pPr>
            <a:r>
              <a:rPr lang="fr-FR" sz="2000" b="1" u="sng" dirty="0"/>
              <a:t>Analyser</a:t>
            </a:r>
            <a:r>
              <a:rPr lang="fr-FR" sz="2000" dirty="0"/>
              <a:t> les réponses et refaire de nouveaux prompts pour </a:t>
            </a:r>
            <a:r>
              <a:rPr lang="fr-FR" sz="2000" b="1" u="sng" dirty="0"/>
              <a:t>corriger</a:t>
            </a:r>
            <a:r>
              <a:rPr lang="fr-FR" sz="2000" dirty="0"/>
              <a:t> les éléments qui ne correspondent pas au besoin.</a:t>
            </a:r>
          </a:p>
          <a:p>
            <a:pPr marL="342900" indent="-342900" algn="just">
              <a:buFont typeface="+mj-lt"/>
              <a:buAutoNum type="arabicPeriod"/>
            </a:pPr>
            <a:r>
              <a:rPr lang="fr-FR" sz="2000" dirty="0"/>
              <a:t>Demander à l’IA </a:t>
            </a:r>
            <a:r>
              <a:rPr lang="fr-FR" sz="2000" b="1" u="sng" dirty="0"/>
              <a:t>d’enrichir</a:t>
            </a:r>
            <a:r>
              <a:rPr lang="fr-FR" sz="2000" dirty="0"/>
              <a:t> le modèle (par exemple : ajouter les projets des partis politiques) et voir la proposition s’adapter.</a:t>
            </a:r>
          </a:p>
          <a:p>
            <a:pPr marL="342900" indent="-342900" algn="just">
              <a:buFont typeface="+mj-lt"/>
              <a:buAutoNum type="arabicPeriod"/>
            </a:pPr>
            <a:r>
              <a:rPr lang="fr-FR" sz="2000" dirty="0"/>
              <a:t>Quand le modèle relationnel vous plait, </a:t>
            </a:r>
            <a:r>
              <a:rPr lang="fr-FR" sz="2000" b="1" u="sng" dirty="0"/>
              <a:t>générer le script SQL </a:t>
            </a:r>
            <a:r>
              <a:rPr lang="fr-FR" sz="2000" dirty="0"/>
              <a:t>et le contrôler.</a:t>
            </a:r>
          </a:p>
          <a:p>
            <a:pPr marL="342900" indent="-342900" algn="just">
              <a:buFont typeface="+mj-lt"/>
              <a:buAutoNum type="arabicPeriod"/>
            </a:pPr>
            <a:r>
              <a:rPr lang="fr-FR" sz="2000" b="1" dirty="0"/>
              <a:t>Alimenter </a:t>
            </a:r>
            <a:r>
              <a:rPr lang="fr-FR" sz="2000" b="1" dirty="0">
                <a:hlinkClick r:id="rId4"/>
              </a:rPr>
              <a:t>le mur collaboratif </a:t>
            </a:r>
            <a:r>
              <a:rPr lang="fr-FR" sz="2000" dirty="0"/>
              <a:t>en copiant votre script SQL de création.</a:t>
            </a:r>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877771" y="116653"/>
            <a:ext cx="591710" cy="591710"/>
          </a:xfrm>
          <a:prstGeom prst="rect">
            <a:avLst/>
          </a:prstGeom>
        </p:spPr>
      </p:pic>
      <p:pic>
        <p:nvPicPr>
          <p:cNvPr id="10" name="Graphique 9" descr="Cercle avec flèche gauche avec un remplissage uni">
            <a:hlinkClick r:id="rId7" action="ppaction://hlinksldjump"/>
            <a:extLst>
              <a:ext uri="{FF2B5EF4-FFF2-40B4-BE49-F238E27FC236}">
                <a16:creationId xmlns:a16="http://schemas.microsoft.com/office/drawing/2014/main" id="{22439007-A5D4-7F14-9B76-16BFEC8618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44760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F7E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p:txBody>
          <a:bodyPr>
            <a:normAutofit/>
          </a:bodyPr>
          <a:lstStyle/>
          <a:p>
            <a:r>
              <a:rPr lang="fr-FR" sz="4000" dirty="0"/>
              <a:t>Sur votre contexte : Import du script dans un SGBD – </a:t>
            </a:r>
            <a:r>
              <a:rPr lang="fr-FR" sz="4000" i="1" dirty="0"/>
              <a:t>5mn</a:t>
            </a:r>
          </a:p>
        </p:txBody>
      </p:sp>
      <p:sp>
        <p:nvSpPr>
          <p:cNvPr id="6" name="Espace réservé du pied de page 5">
            <a:extLst>
              <a:ext uri="{FF2B5EF4-FFF2-40B4-BE49-F238E27FC236}">
                <a16:creationId xmlns:a16="http://schemas.microsoft.com/office/drawing/2014/main" id="{69D93D8A-75D2-BC15-68CA-AA3DB61B1AC5}"/>
              </a:ext>
            </a:extLst>
          </p:cNvPr>
          <p:cNvSpPr>
            <a:spLocks noGrp="1"/>
          </p:cNvSpPr>
          <p:nvPr>
            <p:ph type="ftr" sz="quarter" idx="11"/>
          </p:nvPr>
        </p:nvSpPr>
        <p:spPr/>
        <p:txBody>
          <a:bodyPr/>
          <a:lstStyle/>
          <a:p>
            <a:r>
              <a:rPr lang="en-US"/>
              <a:t>04/2024 - Tiphaine Accary-Barbier - CC BY-NC 4.0</a:t>
            </a:r>
            <a:endParaRPr lang="fr-FR"/>
          </a:p>
        </p:txBody>
      </p:sp>
      <p:sp>
        <p:nvSpPr>
          <p:cNvPr id="8" name="Espace réservé du contenu 7">
            <a:extLst>
              <a:ext uri="{FF2B5EF4-FFF2-40B4-BE49-F238E27FC236}">
                <a16:creationId xmlns:a16="http://schemas.microsoft.com/office/drawing/2014/main" id="{31897C2B-CE3C-BE73-F181-73829C78B0E9}"/>
              </a:ext>
            </a:extLst>
          </p:cNvPr>
          <p:cNvSpPr>
            <a:spLocks noGrp="1"/>
          </p:cNvSpPr>
          <p:nvPr>
            <p:ph idx="1"/>
          </p:nvPr>
        </p:nvSpPr>
        <p:spPr/>
        <p:txBody>
          <a:bodyPr/>
          <a:lstStyle/>
          <a:p>
            <a:endParaRPr lang="fr-FR"/>
          </a:p>
        </p:txBody>
      </p:sp>
      <p:sp>
        <p:nvSpPr>
          <p:cNvPr id="9" name="Espace réservé du contenu 6">
            <a:extLst>
              <a:ext uri="{FF2B5EF4-FFF2-40B4-BE49-F238E27FC236}">
                <a16:creationId xmlns:a16="http://schemas.microsoft.com/office/drawing/2014/main" id="{BC119709-6258-0B50-8D0F-8F942442D89D}"/>
              </a:ext>
            </a:extLst>
          </p:cNvPr>
          <p:cNvSpPr txBox="1">
            <a:spLocks/>
          </p:cNvSpPr>
          <p:nvPr/>
        </p:nvSpPr>
        <p:spPr>
          <a:xfrm>
            <a:off x="838200" y="1690688"/>
            <a:ext cx="10515600" cy="4486275"/>
          </a:xfrm>
          <a:prstGeom prst="rect">
            <a:avLst/>
          </a:prstGeom>
          <a:solidFill>
            <a:schemeClr val="accent6">
              <a:lumMod val="20000"/>
              <a:lumOff val="80000"/>
            </a:schemeClr>
          </a:solidFill>
          <a:ln>
            <a:solidFill>
              <a:schemeClr val="tx1"/>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1200"/>
              </a:spcBef>
              <a:buFont typeface="Arial" panose="020B0604020202020204" pitchFamily="34" charset="0"/>
              <a:buNone/>
            </a:pPr>
            <a:r>
              <a:rPr lang="fr-FR" sz="2000" b="1" dirty="0"/>
              <a:t>Le premier binôme ayant terminé l’étape précédente rejoint le reste de l’équipe, prend </a:t>
            </a:r>
            <a:r>
              <a:rPr lang="fr-FR" sz="2000" dirty="0"/>
              <a:t>connaissance du TAF puis aide ses co-équipiers à terminer pour réaliser la partie suivante en équipe complète. </a:t>
            </a:r>
            <a:endParaRPr lang="fr-FR" sz="2000" u="sng" dirty="0"/>
          </a:p>
          <a:p>
            <a:pPr marL="0" indent="0" algn="just">
              <a:buFont typeface="Arial" panose="020B0604020202020204" pitchFamily="34" charset="0"/>
              <a:buNone/>
            </a:pPr>
            <a:r>
              <a:rPr lang="fr-FR" sz="2000" b="1" u="sng" dirty="0"/>
              <a:t>TAF</a:t>
            </a:r>
            <a:r>
              <a:rPr lang="fr-FR" sz="2000" b="1" dirty="0"/>
              <a:t> </a:t>
            </a:r>
            <a:r>
              <a:rPr lang="fr-FR" sz="2000" dirty="0"/>
              <a:t>: Choix du script SQL définitif et import dans le bac à sable. </a:t>
            </a:r>
          </a:p>
          <a:p>
            <a:pPr marL="0" indent="0" algn="just">
              <a:buFont typeface="Arial" panose="020B0604020202020204" pitchFamily="34" charset="0"/>
              <a:buNone/>
            </a:pPr>
            <a:r>
              <a:rPr lang="fr-FR" sz="2000" u="sng" dirty="0"/>
              <a:t>Outil de bac à sable  SQL</a:t>
            </a:r>
            <a:r>
              <a:rPr lang="fr-FR" sz="2000" dirty="0"/>
              <a:t> : DB </a:t>
            </a:r>
            <a:r>
              <a:rPr lang="fr-FR" sz="2000" dirty="0" err="1"/>
              <a:t>Fiddle</a:t>
            </a:r>
            <a:r>
              <a:rPr lang="fr-FR" sz="2000" dirty="0"/>
              <a:t> </a:t>
            </a:r>
            <a:r>
              <a:rPr lang="fr-FR" sz="2000" dirty="0">
                <a:hlinkClick r:id="rId2"/>
              </a:rPr>
              <a:t>https://www.db-fiddle.com/</a:t>
            </a:r>
            <a:endParaRPr lang="fr-FR" sz="2000" dirty="0"/>
          </a:p>
          <a:p>
            <a:pPr marL="0" indent="0" algn="just">
              <a:buFont typeface="Arial" panose="020B0604020202020204" pitchFamily="34" charset="0"/>
              <a:buNone/>
            </a:pPr>
            <a:endParaRPr lang="fr-FR" sz="2000" dirty="0"/>
          </a:p>
          <a:p>
            <a:pPr marL="342900" indent="-342900">
              <a:buFont typeface="+mj-lt"/>
              <a:buAutoNum type="arabicPeriod"/>
            </a:pPr>
            <a:r>
              <a:rPr lang="fr-FR" sz="2000" b="1" u="sng" dirty="0"/>
              <a:t>Choisir votre script préféré</a:t>
            </a:r>
            <a:r>
              <a:rPr lang="fr-FR" sz="2000" dirty="0"/>
              <a:t> : Il peut s’agir d’un des 2 scripts ou d’un mix des deux car des éléments importants peuvent manquer.</a:t>
            </a:r>
            <a:r>
              <a:rPr lang="fr-FR" sz="2000" i="1" dirty="0"/>
              <a:t> Utiliser un éditeur de texte pour ajuster </a:t>
            </a:r>
            <a:br>
              <a:rPr lang="fr-FR" sz="2000" dirty="0"/>
            </a:br>
            <a:r>
              <a:rPr lang="fr-FR" sz="2000" i="1" dirty="0"/>
              <a:t>Dans le contexte d’exemple l’IA n’a pas pensé qu’une émission devait forcément être associée à une industrie (cardinalité 1,1 sur le MCD) et on a omis de lui préciser. Il faut donc reporter la contrainte NOT NULL sur ce champ dans la table </a:t>
            </a:r>
            <a:r>
              <a:rPr lang="fr-FR" sz="2000" i="1" dirty="0" err="1"/>
              <a:t>EmissionCarbone</a:t>
            </a:r>
            <a:r>
              <a:rPr lang="fr-FR" sz="2000" i="1" dirty="0"/>
              <a:t>.</a:t>
            </a:r>
          </a:p>
          <a:p>
            <a:pPr marL="342900" indent="-342900" algn="just">
              <a:buFont typeface="+mj-lt"/>
              <a:buAutoNum type="arabicPeriod"/>
            </a:pPr>
            <a:r>
              <a:rPr lang="fr-FR" sz="2000" b="1" u="sng" dirty="0"/>
              <a:t>Consulter la démo </a:t>
            </a:r>
            <a:r>
              <a:rPr lang="fr-FR" sz="2000" dirty="0"/>
              <a:t>: </a:t>
            </a:r>
            <a:r>
              <a:rPr lang="fr-FR" sz="2000" dirty="0">
                <a:hlinkClick r:id="rId3" action="ppaction://hlinksldjump"/>
              </a:rPr>
              <a:t>Importer un script SQL dans DB </a:t>
            </a:r>
            <a:r>
              <a:rPr lang="fr-FR" sz="2000" dirty="0" err="1">
                <a:hlinkClick r:id="rId3" action="ppaction://hlinksldjump"/>
              </a:rPr>
              <a:t>Fiddle</a:t>
            </a:r>
            <a:r>
              <a:rPr lang="fr-FR" sz="2000" dirty="0"/>
              <a:t>.</a:t>
            </a:r>
          </a:p>
          <a:p>
            <a:pPr marL="342900" indent="-342900" algn="just">
              <a:buFont typeface="+mj-lt"/>
              <a:buAutoNum type="arabicPeriod"/>
            </a:pPr>
            <a:r>
              <a:rPr lang="fr-FR" sz="2000" b="1" u="sng" dirty="0"/>
              <a:t>Faire l’import de votre script </a:t>
            </a:r>
            <a:r>
              <a:rPr lang="fr-FR" sz="2000" dirty="0"/>
              <a:t>et </a:t>
            </a:r>
            <a:r>
              <a:rPr lang="fr-FR" sz="2000" b="1" u="sng" dirty="0"/>
              <a:t>contrôlez vos différentes tables </a:t>
            </a:r>
            <a:r>
              <a:rPr lang="fr-FR" sz="2000" dirty="0"/>
              <a:t>avec des instructions DESC nom-de-votre-table;</a:t>
            </a:r>
          </a:p>
          <a:p>
            <a:pPr marL="342900" indent="-342900" algn="just">
              <a:buFont typeface="+mj-lt"/>
              <a:buAutoNum type="arabicPeriod"/>
            </a:pPr>
            <a:r>
              <a:rPr lang="fr-FR" sz="2000" b="1" dirty="0"/>
              <a:t>Alimenter </a:t>
            </a:r>
            <a:r>
              <a:rPr lang="fr-FR" sz="2000" b="1" dirty="0">
                <a:hlinkClick r:id="rId4"/>
              </a:rPr>
              <a:t>le mur collaboratif </a:t>
            </a:r>
            <a:r>
              <a:rPr lang="fr-FR" sz="2000" dirty="0"/>
              <a:t>en copiant votre script SQL de création définitif.</a:t>
            </a:r>
          </a:p>
        </p:txBody>
      </p:sp>
      <p:pic>
        <p:nvPicPr>
          <p:cNvPr id="12" name="Image 2">
            <a:hlinkClick r:id="rId5" action="ppaction://hlinksldjump"/>
            <a:extLst>
              <a:ext uri="{FF2B5EF4-FFF2-40B4-BE49-F238E27FC236}">
                <a16:creationId xmlns:a16="http://schemas.microsoft.com/office/drawing/2014/main" id="{43E39216-B016-2BFC-CBE7-AD3240ADA9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70952" y="302343"/>
            <a:ext cx="591710" cy="591710"/>
          </a:xfrm>
          <a:prstGeom prst="rect">
            <a:avLst/>
          </a:prstGeom>
        </p:spPr>
      </p:pic>
      <p:pic>
        <p:nvPicPr>
          <p:cNvPr id="2" name="Image 2">
            <a:hlinkClick r:id="rId7" action="ppaction://hlinksldjump" tooltip="Mission pour les IA"/>
            <a:extLst>
              <a:ext uri="{FF2B5EF4-FFF2-40B4-BE49-F238E27FC236}">
                <a16:creationId xmlns:a16="http://schemas.microsoft.com/office/drawing/2014/main" id="{A86EA849-8E30-A54E-8C1B-4293AD58DD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877771" y="605537"/>
            <a:ext cx="591710" cy="591710"/>
          </a:xfrm>
          <a:prstGeom prst="rect">
            <a:avLst/>
          </a:prstGeom>
        </p:spPr>
      </p:pic>
      <p:pic>
        <p:nvPicPr>
          <p:cNvPr id="3" name="Image 2">
            <a:hlinkClick r:id="rId10" action="ppaction://hlinksldjump" tooltip="Mission pour les HIA "/>
            <a:extLst>
              <a:ext uri="{FF2B5EF4-FFF2-40B4-BE49-F238E27FC236}">
                <a16:creationId xmlns:a16="http://schemas.microsoft.com/office/drawing/2014/main" id="{75597389-8235-5434-56C9-605B94B13B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877771" y="116653"/>
            <a:ext cx="591710" cy="591710"/>
          </a:xfrm>
          <a:prstGeom prst="rect">
            <a:avLst/>
          </a:prstGeom>
        </p:spPr>
      </p:pic>
    </p:spTree>
    <p:extLst>
      <p:ext uri="{BB962C8B-B14F-4D97-AF65-F5344CB8AC3E}">
        <p14:creationId xmlns:p14="http://schemas.microsoft.com/office/powerpoint/2010/main" val="389089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F7E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5"/>
            <a:ext cx="10039571" cy="1325563"/>
          </a:xfrm>
        </p:spPr>
        <p:txBody>
          <a:bodyPr>
            <a:normAutofit/>
          </a:bodyPr>
          <a:lstStyle/>
          <a:p>
            <a:r>
              <a:rPr lang="fr-FR" sz="4000" dirty="0"/>
              <a:t>Démo : Importer un script SQL dans le SGBD bac à sable DB </a:t>
            </a:r>
            <a:r>
              <a:rPr lang="fr-FR" sz="4000" dirty="0" err="1"/>
              <a:t>Fiddle</a:t>
            </a:r>
            <a:endParaRPr lang="fr-FR" sz="4000" dirty="0"/>
          </a:p>
        </p:txBody>
      </p:sp>
      <p:sp>
        <p:nvSpPr>
          <p:cNvPr id="3" name="Espace réservé du contenu 2">
            <a:extLst>
              <a:ext uri="{FF2B5EF4-FFF2-40B4-BE49-F238E27FC236}">
                <a16:creationId xmlns:a16="http://schemas.microsoft.com/office/drawing/2014/main" id="{611AA7F0-6D1F-70E1-08D6-0A61D2884366}"/>
              </a:ext>
            </a:extLst>
          </p:cNvPr>
          <p:cNvSpPr>
            <a:spLocks noGrp="1"/>
          </p:cNvSpPr>
          <p:nvPr>
            <p:ph idx="1"/>
          </p:nvPr>
        </p:nvSpPr>
        <p:spPr>
          <a:xfrm>
            <a:off x="838200" y="1825625"/>
            <a:ext cx="4447032" cy="4351338"/>
          </a:xfrm>
        </p:spPr>
        <p:txBody>
          <a:bodyPr>
            <a:normAutofit fontScale="85000" lnSpcReduction="20000"/>
          </a:bodyPr>
          <a:lstStyle/>
          <a:p>
            <a:pPr algn="just">
              <a:lnSpc>
                <a:spcPct val="120000"/>
              </a:lnSpc>
            </a:pPr>
            <a:r>
              <a:rPr lang="fr-FR" dirty="0">
                <a:hlinkClick r:id="rId4"/>
              </a:rPr>
              <a:t>DB </a:t>
            </a:r>
            <a:r>
              <a:rPr lang="fr-FR" dirty="0" err="1">
                <a:hlinkClick r:id="rId4"/>
              </a:rPr>
              <a:t>Fiddle</a:t>
            </a:r>
            <a:r>
              <a:rPr lang="fr-FR" dirty="0">
                <a:hlinkClick r:id="rId4"/>
              </a:rPr>
              <a:t> </a:t>
            </a:r>
            <a:r>
              <a:rPr lang="fr-FR" dirty="0"/>
              <a:t>est une plateforme en ligne permettant de créer, partager et tester des bases de données relationnelles dans un environnement sécurisé.</a:t>
            </a:r>
          </a:p>
          <a:p>
            <a:pPr algn="just">
              <a:lnSpc>
                <a:spcPct val="120000"/>
              </a:lnSpc>
            </a:pPr>
            <a:r>
              <a:rPr lang="fr-FR" dirty="0"/>
              <a:t>Fonctions et usages : </a:t>
            </a:r>
          </a:p>
          <a:p>
            <a:pPr lvl="1" algn="just">
              <a:lnSpc>
                <a:spcPct val="120000"/>
              </a:lnSpc>
            </a:pPr>
            <a:r>
              <a:rPr lang="fr-FR" dirty="0"/>
              <a:t>support de plusieurs SGBD, </a:t>
            </a:r>
          </a:p>
          <a:p>
            <a:pPr lvl="1" algn="just">
              <a:lnSpc>
                <a:spcPct val="120000"/>
              </a:lnSpc>
            </a:pPr>
            <a:r>
              <a:rPr lang="fr-FR" dirty="0"/>
              <a:t>éditeur de requêtes SQL intégré,</a:t>
            </a:r>
          </a:p>
          <a:p>
            <a:pPr lvl="1" algn="just">
              <a:lnSpc>
                <a:spcPct val="120000"/>
              </a:lnSpc>
            </a:pPr>
            <a:r>
              <a:rPr lang="fr-FR" dirty="0"/>
              <a:t>création de schéma de BDD,</a:t>
            </a:r>
          </a:p>
          <a:p>
            <a:pPr lvl="1" algn="just">
              <a:lnSpc>
                <a:spcPct val="120000"/>
              </a:lnSpc>
            </a:pPr>
            <a:r>
              <a:rPr lang="fr-FR" dirty="0"/>
              <a:t>exécution des scripts SQL,</a:t>
            </a:r>
          </a:p>
          <a:p>
            <a:pPr lvl="1" algn="just">
              <a:lnSpc>
                <a:spcPct val="120000"/>
              </a:lnSpc>
            </a:pPr>
            <a:r>
              <a:rPr lang="fr-FR" dirty="0"/>
              <a:t>partage du travail.</a:t>
            </a:r>
          </a:p>
        </p:txBody>
      </p:sp>
      <p:pic>
        <p:nvPicPr>
          <p:cNvPr id="2" name="Import-BDD-DBFiddle">
            <a:hlinkClick r:id="" action="ppaction://media"/>
            <a:extLst>
              <a:ext uri="{FF2B5EF4-FFF2-40B4-BE49-F238E27FC236}">
                <a16:creationId xmlns:a16="http://schemas.microsoft.com/office/drawing/2014/main" id="{EC8EF655-AF6C-BE35-C33B-6B55ED86C3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3600" y="1361694"/>
            <a:ext cx="5681041" cy="4948003"/>
          </a:xfrm>
          <a:prstGeom prst="rect">
            <a:avLst/>
          </a:prstGeom>
          <a:ln>
            <a:noFill/>
          </a:ln>
          <a:effectLst>
            <a:outerShdw blurRad="190500" algn="tl" rotWithShape="0">
              <a:srgbClr val="000000">
                <a:alpha val="70000"/>
              </a:srgbClr>
            </a:outerShdw>
          </a:effectLst>
        </p:spPr>
      </p:pic>
      <p:sp>
        <p:nvSpPr>
          <p:cNvPr id="6" name="Espace réservé du pied de page 5">
            <a:extLst>
              <a:ext uri="{FF2B5EF4-FFF2-40B4-BE49-F238E27FC236}">
                <a16:creationId xmlns:a16="http://schemas.microsoft.com/office/drawing/2014/main" id="{69D93D8A-75D2-BC15-68CA-AA3DB61B1AC5}"/>
              </a:ext>
            </a:extLst>
          </p:cNvPr>
          <p:cNvSpPr>
            <a:spLocks noGrp="1"/>
          </p:cNvSpPr>
          <p:nvPr>
            <p:ph type="ftr" sz="quarter" idx="11"/>
          </p:nvPr>
        </p:nvSpPr>
        <p:spPr/>
        <p:txBody>
          <a:bodyPr/>
          <a:lstStyle/>
          <a:p>
            <a:r>
              <a:rPr lang="en-US"/>
              <a:t>04/2024 - Tiphaine Accary-Barbier - CC BY-NC 4.0</a:t>
            </a:r>
            <a:endParaRPr lang="fr-FR"/>
          </a:p>
        </p:txBody>
      </p:sp>
      <p:pic>
        <p:nvPicPr>
          <p:cNvPr id="12" name="Image 2">
            <a:hlinkClick r:id="" action="ppaction://hlinkshowjump?jump=previousslide"/>
            <a:extLst>
              <a:ext uri="{FF2B5EF4-FFF2-40B4-BE49-F238E27FC236}">
                <a16:creationId xmlns:a16="http://schemas.microsoft.com/office/drawing/2014/main" id="{D8E05549-33DA-5CE3-3797-ED9BE2F9C2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439241" y="116653"/>
            <a:ext cx="591710" cy="591710"/>
          </a:xfrm>
          <a:prstGeom prst="rect">
            <a:avLst/>
          </a:prstGeom>
        </p:spPr>
      </p:pic>
    </p:spTree>
    <p:extLst>
      <p:ext uri="{BB962C8B-B14F-4D97-AF65-F5344CB8AC3E}">
        <p14:creationId xmlns:p14="http://schemas.microsoft.com/office/powerpoint/2010/main" val="9918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6ABC7-2539-538C-4D49-3F5AF23B5D66}"/>
              </a:ext>
            </a:extLst>
          </p:cNvPr>
          <p:cNvSpPr>
            <a:spLocks noGrp="1"/>
          </p:cNvSpPr>
          <p:nvPr>
            <p:ph type="title"/>
          </p:nvPr>
        </p:nvSpPr>
        <p:spPr/>
        <p:txBody>
          <a:bodyPr/>
          <a:lstStyle/>
          <a:p>
            <a:r>
              <a:rPr lang="fr-FR" dirty="0"/>
              <a:t>Ressources pour aller plus loin…</a:t>
            </a:r>
          </a:p>
        </p:txBody>
      </p:sp>
      <p:sp>
        <p:nvSpPr>
          <p:cNvPr id="3" name="Espace réservé du contenu 2">
            <a:extLst>
              <a:ext uri="{FF2B5EF4-FFF2-40B4-BE49-F238E27FC236}">
                <a16:creationId xmlns:a16="http://schemas.microsoft.com/office/drawing/2014/main" id="{3C517270-A8EF-A6E2-6861-919B117775D1}"/>
              </a:ext>
            </a:extLst>
          </p:cNvPr>
          <p:cNvSpPr>
            <a:spLocks noGrp="1"/>
          </p:cNvSpPr>
          <p:nvPr>
            <p:ph idx="1"/>
          </p:nvPr>
        </p:nvSpPr>
        <p:spPr/>
        <p:txBody>
          <a:bodyPr>
            <a:normAutofit/>
          </a:bodyPr>
          <a:lstStyle/>
          <a:p>
            <a:r>
              <a:rPr lang="fr-FR" dirty="0">
                <a:hlinkClick r:id="rId2"/>
              </a:rPr>
              <a:t>Playlist </a:t>
            </a:r>
            <a:r>
              <a:rPr lang="fr-FR" dirty="0" err="1">
                <a:hlinkClick r:id="rId2"/>
              </a:rPr>
              <a:t>Youtube</a:t>
            </a:r>
            <a:r>
              <a:rPr lang="fr-FR" dirty="0">
                <a:hlinkClick r:id="rId2"/>
              </a:rPr>
              <a:t> Merise de Frédéric Baurand </a:t>
            </a:r>
            <a:r>
              <a:rPr lang="fr-FR" dirty="0"/>
              <a:t>(BTS SIO) : </a:t>
            </a:r>
          </a:p>
          <a:p>
            <a:pPr lvl="1"/>
            <a:r>
              <a:rPr lang="fr-FR" dirty="0"/>
              <a:t>Les vidéos 01 à 08 correspondent aux éléments abordés ici</a:t>
            </a:r>
          </a:p>
          <a:p>
            <a:pPr lvl="1"/>
            <a:r>
              <a:rPr lang="fr-FR" dirty="0"/>
              <a:t>Les vidéos suivantes permettent d’aller plus loin avec Merise</a:t>
            </a:r>
            <a:endParaRPr lang="fr-FR" sz="1400" dirty="0"/>
          </a:p>
          <a:p>
            <a:r>
              <a:rPr lang="fr-FR" dirty="0"/>
              <a:t>Vidéo d’un autre </a:t>
            </a:r>
            <a:r>
              <a:rPr lang="fr-FR" dirty="0">
                <a:hlinkClick r:id="rId3"/>
              </a:rPr>
              <a:t>Exemple contextualisé de modélisation</a:t>
            </a:r>
            <a:endParaRPr lang="fr-FR" dirty="0"/>
          </a:p>
          <a:p>
            <a:r>
              <a:rPr lang="fr-FR" dirty="0"/>
              <a:t>Article simple sur la </a:t>
            </a:r>
            <a:r>
              <a:rPr lang="fr-FR" dirty="0">
                <a:hlinkClick r:id="rId4"/>
              </a:rPr>
              <a:t>modélisation Merise sans AGL </a:t>
            </a:r>
            <a:r>
              <a:rPr lang="fr-FR" dirty="0"/>
              <a:t>présentant les règles de transformation entre les modèles</a:t>
            </a:r>
          </a:p>
        </p:txBody>
      </p:sp>
      <p:pic>
        <p:nvPicPr>
          <p:cNvPr id="5" name="Graphique 4">
            <a:hlinkClick r:id="rId5" action="ppaction://hlinksldjump"/>
            <a:extLst>
              <a:ext uri="{FF2B5EF4-FFF2-40B4-BE49-F238E27FC236}">
                <a16:creationId xmlns:a16="http://schemas.microsoft.com/office/drawing/2014/main" id="{2282F5AB-7440-7CC4-A5C8-4B7EDA800A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7276" y="90616"/>
            <a:ext cx="591710" cy="591710"/>
          </a:xfrm>
          <a:prstGeom prst="rect">
            <a:avLst/>
          </a:prstGeom>
        </p:spPr>
      </p:pic>
      <p:sp>
        <p:nvSpPr>
          <p:cNvPr id="6" name="Espace réservé du pied de page 5">
            <a:extLst>
              <a:ext uri="{FF2B5EF4-FFF2-40B4-BE49-F238E27FC236}">
                <a16:creationId xmlns:a16="http://schemas.microsoft.com/office/drawing/2014/main" id="{C39DF8B7-AA0F-F7DF-D456-9C24D50A4809}"/>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2530364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0BBBD-218C-75D0-77C8-1368B14C26C7}"/>
              </a:ext>
            </a:extLst>
          </p:cNvPr>
          <p:cNvSpPr>
            <a:spLocks noGrp="1"/>
          </p:cNvSpPr>
          <p:nvPr>
            <p:ph type="title"/>
          </p:nvPr>
        </p:nvSpPr>
        <p:spPr>
          <a:xfrm>
            <a:off x="6960444" y="490537"/>
            <a:ext cx="4748952" cy="1246823"/>
          </a:xfrm>
        </p:spPr>
        <p:txBody>
          <a:bodyPr vert="horz" lIns="91440" tIns="45720" rIns="91440" bIns="45720" rtlCol="0" anchor="b">
            <a:normAutofit/>
          </a:bodyPr>
          <a:lstStyle/>
          <a:p>
            <a:r>
              <a:rPr lang="en-US" sz="4000" dirty="0" err="1"/>
              <a:t>Objectifs</a:t>
            </a:r>
            <a:endParaRPr lang="en-US" sz="4000" dirty="0"/>
          </a:p>
        </p:txBody>
      </p:sp>
      <p:pic>
        <p:nvPicPr>
          <p:cNvPr id="36" name="Picture 35" descr="Personne permettant d’atteindre un papier sur un tableau complet de papier et de pense-bête">
            <a:extLst>
              <a:ext uri="{FF2B5EF4-FFF2-40B4-BE49-F238E27FC236}">
                <a16:creationId xmlns:a16="http://schemas.microsoft.com/office/drawing/2014/main" id="{36EFCB91-852C-F4F2-A665-34564C87031C}"/>
              </a:ext>
            </a:extLst>
          </p:cNvPr>
          <p:cNvPicPr>
            <a:picLocks noChangeAspect="1"/>
          </p:cNvPicPr>
          <p:nvPr/>
        </p:nvPicPr>
        <p:blipFill rotWithShape="1">
          <a:blip r:embed="rId2"/>
          <a:srcRect l="19831" r="2082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4" name="ZoneTexte 33">
            <a:extLst>
              <a:ext uri="{FF2B5EF4-FFF2-40B4-BE49-F238E27FC236}">
                <a16:creationId xmlns:a16="http://schemas.microsoft.com/office/drawing/2014/main" id="{EA44DC62-177E-4A69-39E9-9D6DB39D3817}"/>
              </a:ext>
            </a:extLst>
          </p:cNvPr>
          <p:cNvSpPr txBox="1"/>
          <p:nvPr/>
        </p:nvSpPr>
        <p:spPr>
          <a:xfrm>
            <a:off x="6960444" y="2275836"/>
            <a:ext cx="4206240" cy="3970209"/>
          </a:xfrm>
          <a:prstGeom prst="rect">
            <a:avLst/>
          </a:prstGeom>
        </p:spPr>
        <p:txBody>
          <a:bodyPr vert="horz" lIns="91440" tIns="45720" rIns="91440" bIns="45720" rtlCol="0">
            <a:normAutofit/>
          </a:bodyPr>
          <a:lstStyle/>
          <a:p>
            <a:pPr indent="-228600" algn="just">
              <a:lnSpc>
                <a:spcPct val="90000"/>
              </a:lnSpc>
              <a:spcAft>
                <a:spcPts val="800"/>
              </a:spcAft>
              <a:buFont typeface="Arial" panose="020B0604020202020204" pitchFamily="34" charset="0"/>
              <a:buChar char="•"/>
            </a:pPr>
            <a:r>
              <a:rPr lang="en-US" sz="2400" dirty="0" err="1">
                <a:effectLst/>
              </a:rPr>
              <a:t>S’acculturer</a:t>
            </a:r>
            <a:r>
              <a:rPr lang="en-US" sz="2400" dirty="0">
                <a:effectLst/>
              </a:rPr>
              <a:t> à </a:t>
            </a:r>
            <a:r>
              <a:rPr lang="en-US" sz="2400" b="1" dirty="0">
                <a:effectLst/>
              </a:rPr>
              <a:t>la conception </a:t>
            </a:r>
            <a:r>
              <a:rPr lang="en-US" sz="2400" dirty="0">
                <a:effectLst/>
              </a:rPr>
              <a:t>et </a:t>
            </a:r>
            <a:r>
              <a:rPr lang="en-US" sz="2400" dirty="0" err="1">
                <a:effectLst/>
              </a:rPr>
              <a:t>l’</a:t>
            </a:r>
            <a:r>
              <a:rPr lang="en-US" sz="2400" b="1" dirty="0" err="1">
                <a:effectLst/>
              </a:rPr>
              <a:t>utilisation</a:t>
            </a:r>
            <a:r>
              <a:rPr lang="en-US" sz="2400" b="1" dirty="0">
                <a:effectLst/>
              </a:rPr>
              <a:t> </a:t>
            </a:r>
            <a:r>
              <a:rPr lang="en-US" sz="2400" dirty="0">
                <a:effectLst/>
              </a:rPr>
              <a:t>des bases de données </a:t>
            </a:r>
            <a:r>
              <a:rPr lang="en-US" sz="2400" dirty="0" err="1">
                <a:effectLst/>
              </a:rPr>
              <a:t>relationnelles</a:t>
            </a:r>
            <a:endParaRPr lang="en-US" sz="2400" dirty="0">
              <a:effectLst/>
            </a:endParaRPr>
          </a:p>
          <a:p>
            <a:pPr indent="-228600" algn="just">
              <a:lnSpc>
                <a:spcPct val="90000"/>
              </a:lnSpc>
              <a:spcAft>
                <a:spcPts val="800"/>
              </a:spcAft>
              <a:buFont typeface="Arial" panose="020B0604020202020204" pitchFamily="34" charset="0"/>
              <a:buChar char="•"/>
            </a:pPr>
            <a:r>
              <a:rPr lang="en-US" sz="2400" dirty="0" err="1">
                <a:effectLst/>
              </a:rPr>
              <a:t>Utiliser</a:t>
            </a:r>
            <a:r>
              <a:rPr lang="en-US" sz="2400" dirty="0">
                <a:effectLst/>
              </a:rPr>
              <a:t> </a:t>
            </a:r>
            <a:r>
              <a:rPr lang="en-US" sz="2400" b="1" dirty="0" err="1">
                <a:effectLst/>
              </a:rPr>
              <a:t>l’IA</a:t>
            </a:r>
            <a:r>
              <a:rPr lang="en-US" sz="2400" b="1" dirty="0">
                <a:effectLst/>
              </a:rPr>
              <a:t> </a:t>
            </a:r>
            <a:r>
              <a:rPr lang="en-US" sz="2400" b="1" dirty="0" err="1">
                <a:effectLst/>
              </a:rPr>
              <a:t>générative</a:t>
            </a:r>
            <a:r>
              <a:rPr lang="en-US" sz="2400" b="1" dirty="0">
                <a:effectLst/>
              </a:rPr>
              <a:t> </a:t>
            </a:r>
            <a:r>
              <a:rPr lang="en-US" sz="2400" dirty="0">
                <a:effectLst/>
              </a:rPr>
              <a:t>pour doper la </a:t>
            </a:r>
            <a:r>
              <a:rPr lang="en-US" sz="2400" dirty="0" err="1">
                <a:effectLst/>
              </a:rPr>
              <a:t>création</a:t>
            </a:r>
            <a:r>
              <a:rPr lang="en-US" sz="2400" dirty="0">
                <a:effectLst/>
              </a:rPr>
              <a:t> de </a:t>
            </a:r>
            <a:r>
              <a:rPr lang="en-US" sz="2400" dirty="0" err="1">
                <a:effectLst/>
              </a:rPr>
              <a:t>contextes</a:t>
            </a:r>
            <a:r>
              <a:rPr lang="en-US" sz="2400" dirty="0">
                <a:effectLst/>
              </a:rPr>
              <a:t> </a:t>
            </a:r>
            <a:r>
              <a:rPr lang="en-US" sz="2400" dirty="0" err="1">
                <a:effectLst/>
              </a:rPr>
              <a:t>réalistes</a:t>
            </a:r>
            <a:endParaRPr lang="en-US" sz="2400" dirty="0"/>
          </a:p>
          <a:p>
            <a:pPr indent="-228600" algn="just">
              <a:lnSpc>
                <a:spcPct val="90000"/>
              </a:lnSpc>
              <a:spcAft>
                <a:spcPts val="800"/>
              </a:spcAft>
              <a:buFont typeface="Arial" panose="020B0604020202020204" pitchFamily="34" charset="0"/>
              <a:buChar char="•"/>
            </a:pPr>
            <a:r>
              <a:rPr lang="en-US" sz="2400" dirty="0" err="1">
                <a:effectLst/>
              </a:rPr>
              <a:t>Utiliser</a:t>
            </a:r>
            <a:r>
              <a:rPr lang="en-US" sz="2400" dirty="0">
                <a:effectLst/>
              </a:rPr>
              <a:t> </a:t>
            </a:r>
            <a:r>
              <a:rPr lang="en-US" sz="2400" b="1" dirty="0" err="1">
                <a:effectLst/>
              </a:rPr>
              <a:t>l’IA</a:t>
            </a:r>
            <a:r>
              <a:rPr lang="en-US" sz="2400" b="1" dirty="0">
                <a:effectLst/>
              </a:rPr>
              <a:t> </a:t>
            </a:r>
            <a:r>
              <a:rPr lang="en-US" sz="2400" b="1" dirty="0" err="1">
                <a:effectLst/>
              </a:rPr>
              <a:t>générative</a:t>
            </a:r>
            <a:r>
              <a:rPr lang="en-US" sz="2400" b="1" dirty="0">
                <a:effectLst/>
              </a:rPr>
              <a:t> </a:t>
            </a:r>
            <a:r>
              <a:rPr lang="en-US" sz="2400" dirty="0">
                <a:effectLst/>
              </a:rPr>
              <a:t>pour </a:t>
            </a:r>
            <a:r>
              <a:rPr lang="en-US" sz="2400" dirty="0" err="1">
                <a:effectLst/>
              </a:rPr>
              <a:t>permettre</a:t>
            </a:r>
            <a:r>
              <a:rPr lang="en-US" sz="2400" dirty="0">
                <a:effectLst/>
              </a:rPr>
              <a:t> des situations </a:t>
            </a:r>
            <a:r>
              <a:rPr lang="en-US" sz="2400" dirty="0" err="1">
                <a:effectLst/>
              </a:rPr>
              <a:t>d’entrainement</a:t>
            </a:r>
            <a:endParaRPr lang="en-US" sz="2400" dirty="0">
              <a:effectLst/>
            </a:endParaRPr>
          </a:p>
        </p:txBody>
      </p:sp>
      <p:sp>
        <p:nvSpPr>
          <p:cNvPr id="3" name="Espace réservé du pied de page 2">
            <a:extLst>
              <a:ext uri="{FF2B5EF4-FFF2-40B4-BE49-F238E27FC236}">
                <a16:creationId xmlns:a16="http://schemas.microsoft.com/office/drawing/2014/main" id="{BCC8CD06-FE55-D8D4-92B8-6DC12D8E8B30}"/>
              </a:ext>
            </a:extLst>
          </p:cNvPr>
          <p:cNvSpPr>
            <a:spLocks noGrp="1"/>
          </p:cNvSpPr>
          <p:nvPr>
            <p:ph type="ftr" sz="quarter" idx="11"/>
          </p:nvPr>
        </p:nvSpPr>
        <p:spPr>
          <a:xfrm>
            <a:off x="6417733" y="6356350"/>
            <a:ext cx="5291667" cy="365125"/>
          </a:xfrm>
        </p:spPr>
        <p:txBody>
          <a:bodyPr vert="horz" lIns="91440" tIns="45720" rIns="91440" bIns="45720" rtlCol="0" anchor="ctr">
            <a:normAutofit/>
          </a:bodyPr>
          <a:lstStyle/>
          <a:p>
            <a:pPr algn="r">
              <a:spcAft>
                <a:spcPts val="600"/>
              </a:spcAft>
              <a:defRPr/>
            </a:pPr>
            <a:r>
              <a:rPr lang="en-US" kern="1200">
                <a:solidFill>
                  <a:schemeClr val="tx1">
                    <a:lumMod val="75000"/>
                    <a:lumOff val="25000"/>
                  </a:schemeClr>
                </a:solidFill>
                <a:latin typeface="Calibri" panose="020F0502020204030204"/>
                <a:ea typeface="+mn-ea"/>
                <a:cs typeface="+mn-cs"/>
              </a:rPr>
              <a:t>04/2024 - Tiphaine Accary-Barbier - CC BY-NC 4.0</a:t>
            </a:r>
          </a:p>
        </p:txBody>
      </p:sp>
      <p:pic>
        <p:nvPicPr>
          <p:cNvPr id="4" name="Image 2">
            <a:hlinkClick r:id="" action="ppaction://hlinkshowjump?jump=previousslide"/>
            <a:extLst>
              <a:ext uri="{FF2B5EF4-FFF2-40B4-BE49-F238E27FC236}">
                <a16:creationId xmlns:a16="http://schemas.microsoft.com/office/drawing/2014/main" id="{D1616D3A-85A8-75B5-708C-9B13111DDE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84640" y="116653"/>
            <a:ext cx="591710" cy="591710"/>
          </a:xfrm>
          <a:prstGeom prst="rect">
            <a:avLst/>
          </a:prstGeom>
        </p:spPr>
      </p:pic>
      <p:pic>
        <p:nvPicPr>
          <p:cNvPr id="5" name="Graphique 4" descr="Une image contenant noir, obscurité&#10;&#10;Description générée automatiquement">
            <a:hlinkClick r:id="" action="ppaction://hlinkshowjump?jump=firstslide"/>
            <a:extLst>
              <a:ext uri="{FF2B5EF4-FFF2-40B4-BE49-F238E27FC236}">
                <a16:creationId xmlns:a16="http://schemas.microsoft.com/office/drawing/2014/main" id="{7DCAE338-8688-56AE-9405-AA9EBC9449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6" name="Graphique 5" descr="Cercle avec flèche gauche avec un remplissage uni">
            <a:hlinkClick r:id="" action="ppaction://hlinkshowjump?jump=nextslide"/>
            <a:extLst>
              <a:ext uri="{FF2B5EF4-FFF2-40B4-BE49-F238E27FC236}">
                <a16:creationId xmlns:a16="http://schemas.microsoft.com/office/drawing/2014/main" id="{C9B079C4-5641-4A8A-2359-CAF3AD0054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67182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B38BD73-91B5-11E2-3F4B-128B1EEE10D6}"/>
              </a:ext>
            </a:extLst>
          </p:cNvPr>
          <p:cNvSpPr>
            <a:spLocks noGrp="1"/>
          </p:cNvSpPr>
          <p:nvPr>
            <p:ph type="title"/>
          </p:nvPr>
        </p:nvSpPr>
        <p:spPr>
          <a:xfrm>
            <a:off x="2384854" y="365125"/>
            <a:ext cx="8968946" cy="1199505"/>
          </a:xfrm>
        </p:spPr>
        <p:txBody>
          <a:bodyPr vert="horz" lIns="91440" tIns="45720" rIns="91440" bIns="45720" rtlCol="0" anchor="b">
            <a:normAutofit/>
          </a:bodyPr>
          <a:lstStyle/>
          <a:p>
            <a:r>
              <a:rPr lang="fr-FR" sz="5600" kern="1200" dirty="0">
                <a:solidFill>
                  <a:schemeClr val="tx1"/>
                </a:solidFill>
                <a:latin typeface="+mj-lt"/>
                <a:ea typeface="+mj-ea"/>
                <a:cs typeface="+mj-cs"/>
              </a:rPr>
              <a:t>Peupler une BDD</a:t>
            </a:r>
          </a:p>
        </p:txBody>
      </p:sp>
      <p:sp>
        <p:nvSpPr>
          <p:cNvPr id="5" name="Espace réservé du texte 4">
            <a:extLst>
              <a:ext uri="{FF2B5EF4-FFF2-40B4-BE49-F238E27FC236}">
                <a16:creationId xmlns:a16="http://schemas.microsoft.com/office/drawing/2014/main" id="{C87104C9-4E82-A387-77E0-7B277B240546}"/>
              </a:ext>
            </a:extLst>
          </p:cNvPr>
          <p:cNvSpPr>
            <a:spLocks noGrp="1"/>
          </p:cNvSpPr>
          <p:nvPr>
            <p:ph idx="1"/>
          </p:nvPr>
        </p:nvSpPr>
        <p:spPr>
          <a:xfrm>
            <a:off x="838199" y="1825625"/>
            <a:ext cx="6621379" cy="4351338"/>
          </a:xfrm>
        </p:spPr>
        <p:txBody>
          <a:bodyPr vert="horz" lIns="91440" tIns="45720" rIns="91440" bIns="45720" rtlCol="0">
            <a:normAutofit/>
          </a:bodyPr>
          <a:lstStyle/>
          <a:p>
            <a:r>
              <a:rPr lang="fr-FR" dirty="0">
                <a:hlinkClick r:id="rId2" action="ppaction://hlinksldjump"/>
              </a:rPr>
              <a:t>Les étapes du peuplement d’une BDD</a:t>
            </a:r>
            <a:endParaRPr lang="fr-FR" dirty="0"/>
          </a:p>
          <a:p>
            <a:r>
              <a:rPr lang="fr-FR" dirty="0">
                <a:hlinkClick r:id="rId3" action="ppaction://hlinksldjump"/>
              </a:rPr>
              <a:t>Les méthodes de Peuplement </a:t>
            </a:r>
            <a:endParaRPr lang="fr-FR" dirty="0"/>
          </a:p>
          <a:p>
            <a:r>
              <a:rPr lang="fr-FR" dirty="0">
                <a:hlinkClick r:id="rId4" action="ppaction://hlinksldjump"/>
              </a:rPr>
              <a:t>Mission</a:t>
            </a:r>
            <a:r>
              <a:rPr lang="fr-FR" dirty="0"/>
              <a:t> : Utiliser une IA générative pour générer des données fictives dans un script SQL et importer ces données dans DB </a:t>
            </a:r>
            <a:r>
              <a:rPr lang="fr-FR" dirty="0" err="1"/>
              <a:t>Fiddle</a:t>
            </a:r>
            <a:endParaRPr lang="fr-FR" dirty="0"/>
          </a:p>
          <a:p>
            <a:r>
              <a:rPr lang="fr-FR" kern="1200" dirty="0">
                <a:solidFill>
                  <a:schemeClr val="tx1"/>
                </a:solidFill>
                <a:latin typeface="+mn-lt"/>
                <a:ea typeface="+mn-ea"/>
                <a:cs typeface="+mn-cs"/>
                <a:hlinkClick r:id="rId5" action="ppaction://hlinksldjump"/>
              </a:rPr>
              <a:t>Ressources pour aller plus loin</a:t>
            </a:r>
            <a:r>
              <a:rPr lang="fr-FR" kern="1200" dirty="0">
                <a:solidFill>
                  <a:schemeClr val="tx1"/>
                </a:solidFill>
                <a:latin typeface="+mn-lt"/>
                <a:ea typeface="+mn-ea"/>
                <a:cs typeface="+mn-cs"/>
              </a:rPr>
              <a:t>…</a:t>
            </a:r>
            <a:endParaRPr lang="fr-FR" i="1" dirty="0"/>
          </a:p>
        </p:txBody>
      </p:sp>
      <p:pic>
        <p:nvPicPr>
          <p:cNvPr id="7" name="Image 6">
            <a:extLst>
              <a:ext uri="{FF2B5EF4-FFF2-40B4-BE49-F238E27FC236}">
                <a16:creationId xmlns:a16="http://schemas.microsoft.com/office/drawing/2014/main" id="{4845B5AC-BD28-CA79-31FD-3106175AC3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63604" y="1825625"/>
            <a:ext cx="3311364" cy="3311364"/>
          </a:xfrm>
          <a:prstGeom prst="rect">
            <a:avLst/>
          </a:prstGeom>
        </p:spPr>
      </p:pic>
      <p:pic>
        <p:nvPicPr>
          <p:cNvPr id="2" name="Image 1">
            <a:extLst>
              <a:ext uri="{FF2B5EF4-FFF2-40B4-BE49-F238E27FC236}">
                <a16:creationId xmlns:a16="http://schemas.microsoft.com/office/drawing/2014/main" id="{BE7A8A61-E006-CA99-AC2F-4502A2FEA0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6075" y="495622"/>
            <a:ext cx="1226013" cy="1199505"/>
          </a:xfrm>
          <a:prstGeom prst="rect">
            <a:avLst/>
          </a:prstGeom>
        </p:spPr>
      </p:pic>
      <p:pic>
        <p:nvPicPr>
          <p:cNvPr id="3" name="Graphique 2">
            <a:hlinkClick r:id="rId8" action="ppaction://hlinksldjump"/>
            <a:extLst>
              <a:ext uri="{FF2B5EF4-FFF2-40B4-BE49-F238E27FC236}">
                <a16:creationId xmlns:a16="http://schemas.microsoft.com/office/drawing/2014/main" id="{9FDFD752-F63C-6F6E-2111-D84DBEBA143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457535" y="90616"/>
            <a:ext cx="591710" cy="591710"/>
          </a:xfrm>
          <a:prstGeom prst="rect">
            <a:avLst/>
          </a:prstGeom>
        </p:spPr>
      </p:pic>
      <p:sp>
        <p:nvSpPr>
          <p:cNvPr id="6" name="Espace réservé du pied de page 5">
            <a:extLst>
              <a:ext uri="{FF2B5EF4-FFF2-40B4-BE49-F238E27FC236}">
                <a16:creationId xmlns:a16="http://schemas.microsoft.com/office/drawing/2014/main" id="{16494C43-056C-FDA8-54AC-95A54E901BEE}"/>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334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B96F15F9-8388-F25C-26A0-A5B4C50F673F}"/>
              </a:ext>
            </a:extLst>
          </p:cNvPr>
          <p:cNvSpPr>
            <a:spLocks noGrp="1"/>
          </p:cNvSpPr>
          <p:nvPr>
            <p:ph type="title"/>
          </p:nvPr>
        </p:nvSpPr>
        <p:spPr>
          <a:xfrm>
            <a:off x="635000" y="1988819"/>
            <a:ext cx="3418659" cy="4235151"/>
          </a:xfrm>
        </p:spPr>
        <p:txBody>
          <a:bodyPr anchor="ctr">
            <a:normAutofit/>
          </a:bodyPr>
          <a:lstStyle/>
          <a:p>
            <a:r>
              <a:rPr lang="fr-FR" dirty="0"/>
              <a:t>Les étapes du Peuplement d'une BDD</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Espace réservé du contenu 4">
            <a:extLst>
              <a:ext uri="{FF2B5EF4-FFF2-40B4-BE49-F238E27FC236}">
                <a16:creationId xmlns:a16="http://schemas.microsoft.com/office/drawing/2014/main" id="{2997806B-74FB-924A-E896-385FF12E76F0}"/>
              </a:ext>
            </a:extLst>
          </p:cNvPr>
          <p:cNvGraphicFramePr>
            <a:graphicFrameLocks noGrp="1"/>
          </p:cNvGraphicFramePr>
          <p:nvPr>
            <p:ph idx="1"/>
            <p:extLst>
              <p:ext uri="{D42A27DB-BD31-4B8C-83A1-F6EECF244321}">
                <p14:modId xmlns:p14="http://schemas.microsoft.com/office/powerpoint/2010/main" val="1517462311"/>
              </p:ext>
            </p:extLst>
          </p:nvPr>
        </p:nvGraphicFramePr>
        <p:xfrm>
          <a:off x="4648018" y="970006"/>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7" descr="Une image contenant cylindre, conception&#10;&#10;Description générée automatiquement">
            <a:extLst>
              <a:ext uri="{FF2B5EF4-FFF2-40B4-BE49-F238E27FC236}">
                <a16:creationId xmlns:a16="http://schemas.microsoft.com/office/drawing/2014/main" id="{11293D74-0146-2658-ABBA-18E57BCC8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196" y="1595969"/>
            <a:ext cx="3581400" cy="1627909"/>
          </a:xfrm>
          <a:prstGeom prst="rect">
            <a:avLst/>
          </a:prstGeom>
        </p:spPr>
      </p:pic>
      <p:pic>
        <p:nvPicPr>
          <p:cNvPr id="2" name="Image 2">
            <a:hlinkClick r:id="" action="ppaction://hlinkshowjump?jump=previousslide"/>
            <a:extLst>
              <a:ext uri="{FF2B5EF4-FFF2-40B4-BE49-F238E27FC236}">
                <a16:creationId xmlns:a16="http://schemas.microsoft.com/office/drawing/2014/main" id="{89F91AD6-A73C-8D62-6BBF-877513F693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4640" y="116653"/>
            <a:ext cx="591710" cy="591710"/>
          </a:xfrm>
          <a:prstGeom prst="rect">
            <a:avLst/>
          </a:prstGeom>
        </p:spPr>
      </p:pic>
      <p:pic>
        <p:nvPicPr>
          <p:cNvPr id="3" name="Graphique 2">
            <a:hlinkClick r:id="rId10" action="ppaction://hlinksldjump"/>
            <a:extLst>
              <a:ext uri="{FF2B5EF4-FFF2-40B4-BE49-F238E27FC236}">
                <a16:creationId xmlns:a16="http://schemas.microsoft.com/office/drawing/2014/main" id="{D8A941F0-9D05-26A3-9F97-418FDD7AE54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5" name="Graphique 4" descr="Cercle avec flèche gauche avec un remplissage uni">
            <a:hlinkClick r:id="" action="ppaction://hlinkshowjump?jump=nextslide"/>
            <a:extLst>
              <a:ext uri="{FF2B5EF4-FFF2-40B4-BE49-F238E27FC236}">
                <a16:creationId xmlns:a16="http://schemas.microsoft.com/office/drawing/2014/main" id="{9F5C5673-EA4A-063E-A875-17AA4C4DA6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1453042" y="116653"/>
            <a:ext cx="591711" cy="591711"/>
          </a:xfrm>
          <a:prstGeom prst="rect">
            <a:avLst/>
          </a:prstGeom>
        </p:spPr>
      </p:pic>
      <p:sp>
        <p:nvSpPr>
          <p:cNvPr id="6" name="Espace réservé du pied de page 5">
            <a:extLst>
              <a:ext uri="{FF2B5EF4-FFF2-40B4-BE49-F238E27FC236}">
                <a16:creationId xmlns:a16="http://schemas.microsoft.com/office/drawing/2014/main" id="{060AC9F4-5EC8-82A0-94B8-235661D77115}"/>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1369931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8F170-7391-A31B-5F5C-D96D0DBC1D89}"/>
              </a:ext>
            </a:extLst>
          </p:cNvPr>
          <p:cNvSpPr>
            <a:spLocks noGrp="1"/>
          </p:cNvSpPr>
          <p:nvPr>
            <p:ph type="title"/>
          </p:nvPr>
        </p:nvSpPr>
        <p:spPr/>
        <p:txBody>
          <a:bodyPr/>
          <a:lstStyle/>
          <a:p>
            <a:r>
              <a:rPr lang="fr-FR" kern="100" dirty="0">
                <a:ea typeface="Aptos" panose="020B0004020202020204" pitchFamily="34" charset="0"/>
                <a:cs typeface="Times New Roman" panose="02020603050405020304" pitchFamily="18" charset="0"/>
              </a:rPr>
              <a:t>Les méthodes de Peuplement </a:t>
            </a:r>
            <a:endParaRPr lang="fr-FR" dirty="0"/>
          </a:p>
        </p:txBody>
      </p:sp>
      <p:sp>
        <p:nvSpPr>
          <p:cNvPr id="3" name="Espace réservé du contenu 2">
            <a:extLst>
              <a:ext uri="{FF2B5EF4-FFF2-40B4-BE49-F238E27FC236}">
                <a16:creationId xmlns:a16="http://schemas.microsoft.com/office/drawing/2014/main" id="{3D580566-FB9E-3B44-B754-589ECD7E9208}"/>
              </a:ext>
            </a:extLst>
          </p:cNvPr>
          <p:cNvSpPr>
            <a:spLocks noGrp="1"/>
          </p:cNvSpPr>
          <p:nvPr>
            <p:ph idx="1"/>
          </p:nvPr>
        </p:nvSpPr>
        <p:spPr/>
        <p:txBody>
          <a:bodyPr/>
          <a:lstStyle/>
          <a:p>
            <a:r>
              <a:rPr lang="fr-FR" dirty="0"/>
              <a:t>Manuel : données insérées à l'aide d'interfaces utilisateur ou d'outils de gestion de bases de données.</a:t>
            </a:r>
          </a:p>
          <a:p>
            <a:r>
              <a:rPr lang="fr-FR" dirty="0"/>
              <a:t>Automatisé : Les données sont chargées à partir de fichiers CSV, de scripts SQL, d'outils d'ETL (</a:t>
            </a:r>
            <a:r>
              <a:rPr lang="fr-FR" dirty="0" err="1"/>
              <a:t>Extract-Transform-Load</a:t>
            </a:r>
            <a:r>
              <a:rPr lang="fr-FR" dirty="0"/>
              <a:t>).</a:t>
            </a:r>
          </a:p>
          <a:p>
            <a:pPr marL="0" indent="0">
              <a:buNone/>
            </a:pPr>
            <a:endParaRPr lang="fr-FR" dirty="0"/>
          </a:p>
        </p:txBody>
      </p:sp>
      <p:sp>
        <p:nvSpPr>
          <p:cNvPr id="7" name="Espace réservé du pied de page 6">
            <a:extLst>
              <a:ext uri="{FF2B5EF4-FFF2-40B4-BE49-F238E27FC236}">
                <a16:creationId xmlns:a16="http://schemas.microsoft.com/office/drawing/2014/main" id="{6CEB45BB-3BA4-9892-0D9F-E453BF587122}"/>
              </a:ext>
            </a:extLst>
          </p:cNvPr>
          <p:cNvSpPr>
            <a:spLocks noGrp="1"/>
          </p:cNvSpPr>
          <p:nvPr>
            <p:ph type="ftr" sz="quarter" idx="11"/>
          </p:nvPr>
        </p:nvSpPr>
        <p:spPr/>
        <p:txBody>
          <a:bodyPr/>
          <a:lstStyle/>
          <a:p>
            <a:r>
              <a:rPr lang="en-US"/>
              <a:t>04/2024 - Tiphaine Accary-Barbier - CC BY-NC 4.0</a:t>
            </a:r>
            <a:endParaRPr lang="fr-FR"/>
          </a:p>
        </p:txBody>
      </p:sp>
      <p:pic>
        <p:nvPicPr>
          <p:cNvPr id="11" name="Image 10" descr="Une image contenant texte, capture d’écran, nombre, Police&#10;&#10;Description générée automatiquement">
            <a:extLst>
              <a:ext uri="{FF2B5EF4-FFF2-40B4-BE49-F238E27FC236}">
                <a16:creationId xmlns:a16="http://schemas.microsoft.com/office/drawing/2014/main" id="{9E0B7325-755B-1A47-8795-055DC99F1595}"/>
              </a:ext>
            </a:extLst>
          </p:cNvPr>
          <p:cNvPicPr>
            <a:picLocks noChangeAspect="1"/>
          </p:cNvPicPr>
          <p:nvPr/>
        </p:nvPicPr>
        <p:blipFill rotWithShape="1">
          <a:blip r:embed="rId2">
            <a:extLst>
              <a:ext uri="{28A0092B-C50C-407E-A947-70E740481C1C}">
                <a14:useLocalDpi xmlns:a14="http://schemas.microsoft.com/office/drawing/2010/main" val="0"/>
              </a:ext>
            </a:extLst>
          </a:blip>
          <a:srcRect r="62807" b="60144"/>
          <a:stretch/>
        </p:blipFill>
        <p:spPr>
          <a:xfrm>
            <a:off x="838200" y="4086568"/>
            <a:ext cx="3629092" cy="1796374"/>
          </a:xfrm>
          <a:prstGeom prst="rect">
            <a:avLst/>
          </a:prstGeom>
        </p:spPr>
      </p:pic>
      <p:pic>
        <p:nvPicPr>
          <p:cNvPr id="14" name="Image 13">
            <a:extLst>
              <a:ext uri="{FF2B5EF4-FFF2-40B4-BE49-F238E27FC236}">
                <a16:creationId xmlns:a16="http://schemas.microsoft.com/office/drawing/2014/main" id="{8CB8AB28-FA0A-6A54-0053-1223C6EC1C12}"/>
              </a:ext>
            </a:extLst>
          </p:cNvPr>
          <p:cNvPicPr>
            <a:picLocks noChangeAspect="1"/>
          </p:cNvPicPr>
          <p:nvPr/>
        </p:nvPicPr>
        <p:blipFill>
          <a:blip r:embed="rId3"/>
          <a:stretch>
            <a:fillRect/>
          </a:stretch>
        </p:blipFill>
        <p:spPr>
          <a:xfrm>
            <a:off x="4774064" y="4086568"/>
            <a:ext cx="4626632" cy="1796374"/>
          </a:xfrm>
          <a:prstGeom prst="rect">
            <a:avLst/>
          </a:prstGeom>
        </p:spPr>
      </p:pic>
      <p:pic>
        <p:nvPicPr>
          <p:cNvPr id="15" name="Image 2">
            <a:hlinkClick r:id="" action="ppaction://hlinkshowjump?jump=previousslide"/>
            <a:extLst>
              <a:ext uri="{FF2B5EF4-FFF2-40B4-BE49-F238E27FC236}">
                <a16:creationId xmlns:a16="http://schemas.microsoft.com/office/drawing/2014/main" id="{4A5D29F4-DA76-C144-5F1F-DB424BC4F1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84640" y="116653"/>
            <a:ext cx="591710" cy="591710"/>
          </a:xfrm>
          <a:prstGeom prst="rect">
            <a:avLst/>
          </a:prstGeom>
        </p:spPr>
      </p:pic>
      <p:pic>
        <p:nvPicPr>
          <p:cNvPr id="16" name="Graphique 2">
            <a:hlinkClick r:id="rId6" action="ppaction://hlinksldjump"/>
            <a:extLst>
              <a:ext uri="{FF2B5EF4-FFF2-40B4-BE49-F238E27FC236}">
                <a16:creationId xmlns:a16="http://schemas.microsoft.com/office/drawing/2014/main" id="{9746EA16-BD5B-973F-7AE1-5053C4FF22C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17" name="Graphique 16" descr="Cercle avec flèche gauche avec un remplissage uni">
            <a:hlinkClick r:id="" action="ppaction://hlinkshowjump?jump=nextslide"/>
            <a:extLst>
              <a:ext uri="{FF2B5EF4-FFF2-40B4-BE49-F238E27FC236}">
                <a16:creationId xmlns:a16="http://schemas.microsoft.com/office/drawing/2014/main" id="{4E26EB86-95AC-A11F-89C3-E60ED047D8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1453042" y="116653"/>
            <a:ext cx="591711" cy="591711"/>
          </a:xfrm>
          <a:prstGeom prst="rect">
            <a:avLst/>
          </a:prstGeom>
        </p:spPr>
      </p:pic>
      <p:pic>
        <p:nvPicPr>
          <p:cNvPr id="9" name="Image 8" descr="Une image contenant cercle, objets en métal, conception&#10;&#10;Description générée automatiquement">
            <a:extLst>
              <a:ext uri="{FF2B5EF4-FFF2-40B4-BE49-F238E27FC236}">
                <a16:creationId xmlns:a16="http://schemas.microsoft.com/office/drawing/2014/main" id="{8891065B-4B5D-3CE1-0F7E-EB10BDBD16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0305" y="4984755"/>
            <a:ext cx="2691726" cy="928969"/>
          </a:xfrm>
          <a:prstGeom prst="rect">
            <a:avLst/>
          </a:prstGeom>
        </p:spPr>
      </p:pic>
    </p:spTree>
    <p:extLst>
      <p:ext uri="{BB962C8B-B14F-4D97-AF65-F5344CB8AC3E}">
        <p14:creationId xmlns:p14="http://schemas.microsoft.com/office/powerpoint/2010/main" val="1382065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5"/>
            <a:ext cx="10038150" cy="1592012"/>
          </a:xfrm>
        </p:spPr>
        <p:txBody>
          <a:bodyPr>
            <a:normAutofit/>
          </a:bodyPr>
          <a:lstStyle/>
          <a:p>
            <a:r>
              <a:rPr lang="fr-FR" sz="3600" dirty="0"/>
              <a:t>Sur votre contexte : Peuplement assisté par IA et import dans DB </a:t>
            </a:r>
            <a:r>
              <a:rPr lang="fr-FR" sz="3600" dirty="0" err="1"/>
              <a:t>Fiddle</a:t>
            </a:r>
            <a:r>
              <a:rPr lang="fr-FR" sz="3600" dirty="0"/>
              <a:t> – </a:t>
            </a:r>
            <a:r>
              <a:rPr lang="fr-FR" sz="3600" i="1" dirty="0"/>
              <a:t>7mn</a:t>
            </a:r>
          </a:p>
        </p:txBody>
      </p:sp>
      <p:pic>
        <p:nvPicPr>
          <p:cNvPr id="8" name="peuplement-BDD-GPT-et-DBFiddle">
            <a:hlinkClick r:id="" action="ppaction://media"/>
            <a:extLst>
              <a:ext uri="{FF2B5EF4-FFF2-40B4-BE49-F238E27FC236}">
                <a16:creationId xmlns:a16="http://schemas.microsoft.com/office/drawing/2014/main" id="{BFC4FB1B-9EB1-30A0-F99D-5CFDDE786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6160" y="1780674"/>
            <a:ext cx="5217944" cy="4544661"/>
          </a:xfrm>
          <a:prstGeom prst="rect">
            <a:avLst/>
          </a:prstGeom>
          <a:ln>
            <a:noFill/>
          </a:ln>
          <a:effectLst>
            <a:outerShdw blurRad="190500" algn="tl" rotWithShape="0">
              <a:srgbClr val="000000">
                <a:alpha val="70000"/>
              </a:srgbClr>
            </a:outerShdw>
          </a:effectLst>
        </p:spPr>
      </p:pic>
      <p:sp>
        <p:nvSpPr>
          <p:cNvPr id="10" name="Espace réservé du pied de page 9">
            <a:extLst>
              <a:ext uri="{FF2B5EF4-FFF2-40B4-BE49-F238E27FC236}">
                <a16:creationId xmlns:a16="http://schemas.microsoft.com/office/drawing/2014/main" id="{3F82DC3A-1379-01A2-CCFD-DE8E8DFFBFCB}"/>
              </a:ext>
            </a:extLst>
          </p:cNvPr>
          <p:cNvSpPr>
            <a:spLocks noGrp="1"/>
          </p:cNvSpPr>
          <p:nvPr>
            <p:ph type="ftr" sz="quarter" idx="11"/>
          </p:nvPr>
        </p:nvSpPr>
        <p:spPr/>
        <p:txBody>
          <a:bodyPr/>
          <a:lstStyle/>
          <a:p>
            <a:r>
              <a:rPr lang="en-US"/>
              <a:t>04/2024 - Tiphaine Accary-Barbier - CC BY-NC 4.0</a:t>
            </a:r>
            <a:endParaRPr lang="fr-FR"/>
          </a:p>
        </p:txBody>
      </p:sp>
      <p:pic>
        <p:nvPicPr>
          <p:cNvPr id="2" name="Image 2">
            <a:hlinkClick r:id="" action="ppaction://hlinkshowjump?jump=previousslide"/>
            <a:extLst>
              <a:ext uri="{FF2B5EF4-FFF2-40B4-BE49-F238E27FC236}">
                <a16:creationId xmlns:a16="http://schemas.microsoft.com/office/drawing/2014/main" id="{FFD51EF9-9251-A058-99BB-C4BF52EC24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4640" y="116653"/>
            <a:ext cx="591710" cy="591710"/>
          </a:xfrm>
          <a:prstGeom prst="rect">
            <a:avLst/>
          </a:prstGeom>
        </p:spPr>
      </p:pic>
      <p:pic>
        <p:nvPicPr>
          <p:cNvPr id="5" name="Graphique 2">
            <a:hlinkClick r:id="rId7" action="ppaction://hlinksldjump"/>
            <a:extLst>
              <a:ext uri="{FF2B5EF4-FFF2-40B4-BE49-F238E27FC236}">
                <a16:creationId xmlns:a16="http://schemas.microsoft.com/office/drawing/2014/main" id="{216F8D77-26A2-103E-D806-7410938632B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6" name="Graphique 5" descr="Cercle avec flèche gauche avec un remplissage uni">
            <a:hlinkClick r:id="" action="ppaction://hlinkshowjump?jump=nextslide"/>
            <a:extLst>
              <a:ext uri="{FF2B5EF4-FFF2-40B4-BE49-F238E27FC236}">
                <a16:creationId xmlns:a16="http://schemas.microsoft.com/office/drawing/2014/main" id="{26D49634-C154-563E-0C2F-D5C235401E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53042" y="116653"/>
            <a:ext cx="591711" cy="591711"/>
          </a:xfrm>
          <a:prstGeom prst="rect">
            <a:avLst/>
          </a:prstGeom>
        </p:spPr>
      </p:pic>
      <p:sp>
        <p:nvSpPr>
          <p:cNvPr id="7" name="Espace réservé du contenu 6">
            <a:extLst>
              <a:ext uri="{FF2B5EF4-FFF2-40B4-BE49-F238E27FC236}">
                <a16:creationId xmlns:a16="http://schemas.microsoft.com/office/drawing/2014/main" id="{A7CD5363-1EFB-CEFC-8D61-48A2F361D7F1}"/>
              </a:ext>
            </a:extLst>
          </p:cNvPr>
          <p:cNvSpPr txBox="1">
            <a:spLocks/>
          </p:cNvSpPr>
          <p:nvPr/>
        </p:nvSpPr>
        <p:spPr>
          <a:xfrm>
            <a:off x="838200" y="1780674"/>
            <a:ext cx="4961035" cy="4535739"/>
          </a:xfrm>
          <a:prstGeom prst="rect">
            <a:avLst/>
          </a:prstGeom>
          <a:solidFill>
            <a:schemeClr val="accent4">
              <a:lumMod val="40000"/>
              <a:lumOff val="60000"/>
            </a:schemeClr>
          </a:solidFill>
          <a:ln>
            <a:solidFill>
              <a:schemeClr val="tx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000" b="1" u="sng" dirty="0"/>
              <a:t>TAF</a:t>
            </a:r>
            <a:r>
              <a:rPr lang="fr-FR" sz="2000" b="1" dirty="0"/>
              <a:t> </a:t>
            </a:r>
            <a:r>
              <a:rPr lang="fr-FR" sz="2000" dirty="0"/>
              <a:t>: Générer un jeu de données significatif pour votre BDD avec  une IA générative. </a:t>
            </a:r>
          </a:p>
          <a:p>
            <a:pPr marL="0" indent="0">
              <a:buFont typeface="Arial" panose="020B0604020202020204" pitchFamily="34" charset="0"/>
              <a:buNone/>
            </a:pPr>
            <a:r>
              <a:rPr lang="fr-FR" sz="1900" u="sng" dirty="0"/>
              <a:t>Outil d’IA : </a:t>
            </a:r>
            <a:r>
              <a:rPr lang="fr-FR" sz="1900" dirty="0"/>
              <a:t>Perplexity </a:t>
            </a:r>
            <a:r>
              <a:rPr lang="fr-FR" sz="1900" dirty="0">
                <a:hlinkClick r:id="rId9"/>
              </a:rPr>
              <a:t>https://www.perplexity.ai</a:t>
            </a:r>
            <a:r>
              <a:rPr lang="fr-FR" sz="1900" dirty="0"/>
              <a:t> </a:t>
            </a:r>
          </a:p>
          <a:p>
            <a:pPr marL="342900" indent="-342900" algn="just">
              <a:buFont typeface="+mj-lt"/>
              <a:buAutoNum type="arabicPeriod"/>
            </a:pPr>
            <a:r>
              <a:rPr lang="fr-FR" sz="2000" b="1" u="sng" dirty="0"/>
              <a:t>Consulter la vidéo démo </a:t>
            </a:r>
            <a:r>
              <a:rPr lang="fr-FR" sz="2000" dirty="0"/>
              <a:t>ci-contre</a:t>
            </a:r>
          </a:p>
          <a:p>
            <a:pPr marL="342900" indent="-342900" algn="just">
              <a:buFont typeface="+mj-lt"/>
              <a:buAutoNum type="arabicPeriod"/>
            </a:pPr>
            <a:r>
              <a:rPr lang="fr-FR" sz="2000" b="1" u="sng" dirty="0"/>
              <a:t>Définir</a:t>
            </a:r>
            <a:r>
              <a:rPr lang="fr-FR" sz="2000" dirty="0"/>
              <a:t> le prompt de demande de données spécifiant votre besoin et vos contraintes et adaptez jusqu’à obtenir un résultat qui convient.</a:t>
            </a:r>
          </a:p>
          <a:p>
            <a:pPr marL="342900" indent="-342900" algn="just">
              <a:buFont typeface="+mj-lt"/>
              <a:buAutoNum type="arabicPeriod"/>
            </a:pPr>
            <a:r>
              <a:rPr lang="fr-FR" sz="2000" b="1" u="sng" dirty="0"/>
              <a:t>Importez vos données dans votre BDD </a:t>
            </a:r>
            <a:r>
              <a:rPr lang="fr-FR" sz="2000" dirty="0"/>
              <a:t>sur DB </a:t>
            </a:r>
            <a:r>
              <a:rPr lang="fr-FR" sz="2000" dirty="0" err="1"/>
              <a:t>Fiddle</a:t>
            </a:r>
            <a:endParaRPr lang="fr-FR" sz="2000" dirty="0"/>
          </a:p>
          <a:p>
            <a:pPr marL="342900" indent="-342900" algn="just">
              <a:buFont typeface="+mj-lt"/>
              <a:buAutoNum type="arabicPeriod"/>
            </a:pPr>
            <a:r>
              <a:rPr lang="fr-FR" sz="2000" b="1" u="sng" dirty="0"/>
              <a:t>Vérifiez le contenu des tables</a:t>
            </a:r>
            <a:r>
              <a:rPr lang="fr-FR" sz="2000" dirty="0"/>
              <a:t> avec des requêtes SELECT * FROM nom-table</a:t>
            </a:r>
          </a:p>
          <a:p>
            <a:pPr marL="342900" indent="-342900" algn="just">
              <a:buFont typeface="+mj-lt"/>
              <a:buAutoNum type="arabicPeriod"/>
            </a:pPr>
            <a:r>
              <a:rPr lang="fr-FR" sz="2000" dirty="0"/>
              <a:t>Ajouter au </a:t>
            </a:r>
            <a:r>
              <a:rPr lang="fr-FR" sz="2000" dirty="0">
                <a:hlinkClick r:id="rId10"/>
              </a:rPr>
              <a:t>mur collaboratif</a:t>
            </a:r>
            <a:r>
              <a:rPr lang="fr-FR" sz="2000" dirty="0"/>
              <a:t> votre script de peuplement pour le contexte</a:t>
            </a:r>
          </a:p>
        </p:txBody>
      </p:sp>
    </p:spTree>
    <p:extLst>
      <p:ext uri="{BB962C8B-B14F-4D97-AF65-F5344CB8AC3E}">
        <p14:creationId xmlns:p14="http://schemas.microsoft.com/office/powerpoint/2010/main" val="9011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6ABC7-2539-538C-4D49-3F5AF23B5D66}"/>
              </a:ext>
            </a:extLst>
          </p:cNvPr>
          <p:cNvSpPr>
            <a:spLocks noGrp="1"/>
          </p:cNvSpPr>
          <p:nvPr>
            <p:ph type="title"/>
          </p:nvPr>
        </p:nvSpPr>
        <p:spPr/>
        <p:txBody>
          <a:bodyPr/>
          <a:lstStyle/>
          <a:p>
            <a:r>
              <a:rPr lang="fr-FR" dirty="0"/>
              <a:t>Ressources pour aller plus loin…</a:t>
            </a:r>
          </a:p>
        </p:txBody>
      </p:sp>
      <p:sp>
        <p:nvSpPr>
          <p:cNvPr id="3" name="Espace réservé du contenu 2">
            <a:extLst>
              <a:ext uri="{FF2B5EF4-FFF2-40B4-BE49-F238E27FC236}">
                <a16:creationId xmlns:a16="http://schemas.microsoft.com/office/drawing/2014/main" id="{3C517270-A8EF-A6E2-6861-919B117775D1}"/>
              </a:ext>
            </a:extLst>
          </p:cNvPr>
          <p:cNvSpPr>
            <a:spLocks noGrp="1"/>
          </p:cNvSpPr>
          <p:nvPr>
            <p:ph idx="1"/>
          </p:nvPr>
        </p:nvSpPr>
        <p:spPr/>
        <p:txBody>
          <a:bodyPr>
            <a:normAutofit/>
          </a:bodyPr>
          <a:lstStyle/>
          <a:p>
            <a:r>
              <a:rPr lang="fr-FR" dirty="0"/>
              <a:t>Démo </a:t>
            </a:r>
            <a:r>
              <a:rPr lang="fr-FR" dirty="0">
                <a:hlinkClick r:id="rId2" action="ppaction://hlinksldjump"/>
              </a:rPr>
              <a:t>Import d’un jeu de données CSV dans DB </a:t>
            </a:r>
            <a:r>
              <a:rPr lang="fr-FR" dirty="0" err="1">
                <a:hlinkClick r:id="rId2" action="ppaction://hlinksldjump"/>
              </a:rPr>
              <a:t>Fiddle</a:t>
            </a:r>
            <a:endParaRPr lang="fr-FR" dirty="0"/>
          </a:p>
          <a:p>
            <a:r>
              <a:rPr lang="fr-FR" dirty="0"/>
              <a:t>Bases de données gratuites :</a:t>
            </a:r>
          </a:p>
          <a:p>
            <a:pPr lvl="1"/>
            <a:r>
              <a:rPr lang="fr-FR" dirty="0">
                <a:hlinkClick r:id="rId3"/>
              </a:rPr>
              <a:t>https://sql.sh/categorie/bases-donnees-gratuites</a:t>
            </a:r>
            <a:r>
              <a:rPr lang="fr-FR" dirty="0"/>
              <a:t> jeux de données dans différents formats</a:t>
            </a:r>
          </a:p>
          <a:p>
            <a:pPr lvl="1"/>
            <a:r>
              <a:rPr lang="fr-FR" dirty="0">
                <a:hlinkClick r:id="rId4"/>
              </a:rPr>
              <a:t>https://www.data.gouv.fr/fr/</a:t>
            </a:r>
            <a:r>
              <a:rPr lang="fr-FR" dirty="0"/>
              <a:t> Plateforme ouverte des données publiques françaises</a:t>
            </a:r>
          </a:p>
          <a:p>
            <a:pPr lvl="1"/>
            <a:r>
              <a:rPr lang="fr-FR" dirty="0">
                <a:hlinkClick r:id="rId5"/>
              </a:rPr>
              <a:t>https://public.tableau.com/app/discover</a:t>
            </a:r>
            <a:r>
              <a:rPr lang="fr-FR" dirty="0"/>
              <a:t> plate-forme gratuite destinée à l’exploration, la création et le partage public de visualisation de données</a:t>
            </a:r>
          </a:p>
          <a:p>
            <a:r>
              <a:rPr lang="fr-FR" dirty="0"/>
              <a:t>Tuto vidéo </a:t>
            </a:r>
            <a:r>
              <a:rPr lang="fr-FR" dirty="0">
                <a:hlinkClick r:id="rId6"/>
              </a:rPr>
              <a:t>Importer un Fichier CSV dans MySQL avec phpMyAdmin</a:t>
            </a:r>
            <a:endParaRPr lang="fr-FR" dirty="0"/>
          </a:p>
        </p:txBody>
      </p:sp>
      <p:sp>
        <p:nvSpPr>
          <p:cNvPr id="6" name="Espace réservé du pied de page 5">
            <a:extLst>
              <a:ext uri="{FF2B5EF4-FFF2-40B4-BE49-F238E27FC236}">
                <a16:creationId xmlns:a16="http://schemas.microsoft.com/office/drawing/2014/main" id="{C39DF8B7-AA0F-F7DF-D456-9C24D50A4809}"/>
              </a:ext>
            </a:extLst>
          </p:cNvPr>
          <p:cNvSpPr>
            <a:spLocks noGrp="1"/>
          </p:cNvSpPr>
          <p:nvPr>
            <p:ph type="ftr" sz="quarter" idx="11"/>
          </p:nvPr>
        </p:nvSpPr>
        <p:spPr/>
        <p:txBody>
          <a:bodyPr/>
          <a:lstStyle/>
          <a:p>
            <a:r>
              <a:rPr lang="en-US"/>
              <a:t>04/2024 - Tiphaine Accary-Barbier - CC BY-NC 4.0</a:t>
            </a:r>
            <a:endParaRPr lang="fr-FR"/>
          </a:p>
        </p:txBody>
      </p:sp>
      <p:pic>
        <p:nvPicPr>
          <p:cNvPr id="7" name="Image 2">
            <a:hlinkClick r:id="" action="ppaction://hlinkshowjump?jump=previousslide"/>
            <a:extLst>
              <a:ext uri="{FF2B5EF4-FFF2-40B4-BE49-F238E27FC236}">
                <a16:creationId xmlns:a16="http://schemas.microsoft.com/office/drawing/2014/main" id="{AD75DE46-BA0B-3955-C73B-AD09160F4B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936281" y="116653"/>
            <a:ext cx="591710" cy="591710"/>
          </a:xfrm>
          <a:prstGeom prst="rect">
            <a:avLst/>
          </a:prstGeom>
        </p:spPr>
      </p:pic>
      <p:pic>
        <p:nvPicPr>
          <p:cNvPr id="8" name="Graphique 2">
            <a:hlinkClick r:id="rId9" action="ppaction://hlinksldjump"/>
            <a:extLst>
              <a:ext uri="{FF2B5EF4-FFF2-40B4-BE49-F238E27FC236}">
                <a16:creationId xmlns:a16="http://schemas.microsoft.com/office/drawing/2014/main" id="{6FA98954-936F-2616-3DBF-4C45A4738A3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527991" y="90616"/>
            <a:ext cx="591710" cy="591710"/>
          </a:xfrm>
          <a:prstGeom prst="rect">
            <a:avLst/>
          </a:prstGeom>
        </p:spPr>
      </p:pic>
    </p:spTree>
    <p:extLst>
      <p:ext uri="{BB962C8B-B14F-4D97-AF65-F5344CB8AC3E}">
        <p14:creationId xmlns:p14="http://schemas.microsoft.com/office/powerpoint/2010/main" val="2454130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617371"/>
            <a:ext cx="10515600" cy="1325563"/>
          </a:xfrm>
        </p:spPr>
        <p:txBody>
          <a:bodyPr>
            <a:normAutofit/>
          </a:bodyPr>
          <a:lstStyle/>
          <a:p>
            <a:r>
              <a:rPr lang="fr-FR" sz="4000" dirty="0"/>
              <a:t>Démo : Import d’un jeu de données CSV dans DB </a:t>
            </a:r>
            <a:r>
              <a:rPr lang="fr-FR" sz="4000" dirty="0" err="1"/>
              <a:t>Fiddle</a:t>
            </a:r>
            <a:endParaRPr lang="fr-FR" sz="4000" dirty="0"/>
          </a:p>
        </p:txBody>
      </p:sp>
      <p:sp>
        <p:nvSpPr>
          <p:cNvPr id="3" name="Espace réservé du contenu 2">
            <a:extLst>
              <a:ext uri="{FF2B5EF4-FFF2-40B4-BE49-F238E27FC236}">
                <a16:creationId xmlns:a16="http://schemas.microsoft.com/office/drawing/2014/main" id="{611AA7F0-6D1F-70E1-08D6-0A61D2884366}"/>
              </a:ext>
            </a:extLst>
          </p:cNvPr>
          <p:cNvSpPr>
            <a:spLocks noGrp="1"/>
          </p:cNvSpPr>
          <p:nvPr>
            <p:ph idx="1"/>
          </p:nvPr>
        </p:nvSpPr>
        <p:spPr>
          <a:xfrm>
            <a:off x="838200" y="2028497"/>
            <a:ext cx="4410456" cy="4148466"/>
          </a:xfrm>
        </p:spPr>
        <p:txBody>
          <a:bodyPr/>
          <a:lstStyle/>
          <a:p>
            <a:pPr marL="0" indent="0" algn="just">
              <a:buNone/>
            </a:pPr>
            <a:r>
              <a:rPr lang="fr-FR" dirty="0"/>
              <a:t>Importation de données issues d’un fichier csv d’une base libre dans DB </a:t>
            </a:r>
            <a:r>
              <a:rPr lang="fr-FR" dirty="0" err="1"/>
              <a:t>Fiddle</a:t>
            </a:r>
            <a:endParaRPr lang="fr-FR" dirty="0"/>
          </a:p>
        </p:txBody>
      </p:sp>
      <p:sp>
        <p:nvSpPr>
          <p:cNvPr id="10" name="Espace réservé du pied de page 9">
            <a:extLst>
              <a:ext uri="{FF2B5EF4-FFF2-40B4-BE49-F238E27FC236}">
                <a16:creationId xmlns:a16="http://schemas.microsoft.com/office/drawing/2014/main" id="{3F82DC3A-1379-01A2-CCFD-DE8E8DFFBFCB}"/>
              </a:ext>
            </a:extLst>
          </p:cNvPr>
          <p:cNvSpPr>
            <a:spLocks noGrp="1"/>
          </p:cNvSpPr>
          <p:nvPr>
            <p:ph type="ftr" sz="quarter" idx="11"/>
          </p:nvPr>
        </p:nvSpPr>
        <p:spPr/>
        <p:txBody>
          <a:bodyPr/>
          <a:lstStyle/>
          <a:p>
            <a:r>
              <a:rPr lang="en-US"/>
              <a:t>04/2024 - Tiphaine Accary-Barbier - CC BY-NC 4.0</a:t>
            </a:r>
            <a:endParaRPr lang="fr-FR"/>
          </a:p>
        </p:txBody>
      </p:sp>
      <p:pic>
        <p:nvPicPr>
          <p:cNvPr id="2" name="Image 2">
            <a:hlinkClick r:id="rId4" action="ppaction://hlinksldjump"/>
            <a:extLst>
              <a:ext uri="{FF2B5EF4-FFF2-40B4-BE49-F238E27FC236}">
                <a16:creationId xmlns:a16="http://schemas.microsoft.com/office/drawing/2014/main" id="{1E70D46D-8222-C2E2-BCEF-0B29DA6005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568206" y="25661"/>
            <a:ext cx="591710" cy="591710"/>
          </a:xfrm>
          <a:prstGeom prst="rect">
            <a:avLst/>
          </a:prstGeom>
        </p:spPr>
      </p:pic>
      <p:pic>
        <p:nvPicPr>
          <p:cNvPr id="7" name="Import-donnees-CSV-DBFiddle">
            <a:hlinkClick r:id="" action="ppaction://media"/>
            <a:extLst>
              <a:ext uri="{FF2B5EF4-FFF2-40B4-BE49-F238E27FC236}">
                <a16:creationId xmlns:a16="http://schemas.microsoft.com/office/drawing/2014/main" id="{A4CB4D7F-B130-B6E6-EA6A-7947CE114A3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72908" y="1387365"/>
            <a:ext cx="5696202" cy="46385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61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B38BD73-91B5-11E2-3F4B-128B1EEE10D6}"/>
              </a:ext>
            </a:extLst>
          </p:cNvPr>
          <p:cNvSpPr>
            <a:spLocks noGrp="1"/>
          </p:cNvSpPr>
          <p:nvPr>
            <p:ph type="title"/>
          </p:nvPr>
        </p:nvSpPr>
        <p:spPr>
          <a:xfrm>
            <a:off x="2384854" y="365125"/>
            <a:ext cx="8968946" cy="1199505"/>
          </a:xfrm>
        </p:spPr>
        <p:txBody>
          <a:bodyPr vert="horz" lIns="91440" tIns="45720" rIns="91440" bIns="45720" rtlCol="0" anchor="b">
            <a:normAutofit/>
          </a:bodyPr>
          <a:lstStyle/>
          <a:p>
            <a:r>
              <a:rPr lang="fr-FR" sz="5600" kern="1200" dirty="0">
                <a:solidFill>
                  <a:schemeClr val="tx1"/>
                </a:solidFill>
                <a:latin typeface="+mj-lt"/>
                <a:ea typeface="+mj-ea"/>
                <a:cs typeface="+mj-cs"/>
              </a:rPr>
              <a:t>Interroger une BDD</a:t>
            </a:r>
          </a:p>
        </p:txBody>
      </p:sp>
      <p:sp>
        <p:nvSpPr>
          <p:cNvPr id="5" name="Espace réservé du texte 4">
            <a:extLst>
              <a:ext uri="{FF2B5EF4-FFF2-40B4-BE49-F238E27FC236}">
                <a16:creationId xmlns:a16="http://schemas.microsoft.com/office/drawing/2014/main" id="{C87104C9-4E82-A387-77E0-7B277B240546}"/>
              </a:ext>
            </a:extLst>
          </p:cNvPr>
          <p:cNvSpPr>
            <a:spLocks noGrp="1"/>
          </p:cNvSpPr>
          <p:nvPr>
            <p:ph idx="1"/>
          </p:nvPr>
        </p:nvSpPr>
        <p:spPr>
          <a:xfrm>
            <a:off x="838200" y="1825625"/>
            <a:ext cx="6143368" cy="4351338"/>
          </a:xfrm>
        </p:spPr>
        <p:txBody>
          <a:bodyPr vert="horz" lIns="91440" tIns="45720" rIns="91440" bIns="45720" rtlCol="0">
            <a:normAutofit/>
          </a:bodyPr>
          <a:lstStyle/>
          <a:p>
            <a:pPr marL="514350" indent="-514350">
              <a:buFont typeface="+mj-lt"/>
              <a:buAutoNum type="arabicPeriod"/>
            </a:pPr>
            <a:r>
              <a:rPr lang="fr-FR" kern="1200" dirty="0">
                <a:solidFill>
                  <a:schemeClr val="tx1"/>
                </a:solidFill>
                <a:latin typeface="+mn-lt"/>
                <a:ea typeface="+mn-ea"/>
                <a:cs typeface="+mn-cs"/>
                <a:hlinkClick r:id="rId2" action="ppaction://hlinksldjump"/>
              </a:rPr>
              <a:t>Un tout petit peu de théorie </a:t>
            </a:r>
            <a:r>
              <a:rPr lang="fr-FR" kern="1200" dirty="0">
                <a:solidFill>
                  <a:schemeClr val="tx1"/>
                </a:solidFill>
                <a:latin typeface="+mn-lt"/>
                <a:ea typeface="+mn-ea"/>
                <a:cs typeface="+mn-cs"/>
              </a:rPr>
              <a:t>avant de commencer</a:t>
            </a:r>
          </a:p>
          <a:p>
            <a:pPr marL="514350" indent="-514350">
              <a:buFont typeface="+mj-lt"/>
              <a:buAutoNum type="arabicPeriod"/>
            </a:pPr>
            <a:r>
              <a:rPr lang="fr-FR" dirty="0"/>
              <a:t>Un </a:t>
            </a:r>
            <a:r>
              <a:rPr lang="fr-FR" dirty="0">
                <a:hlinkClick r:id="rId3" action="ppaction://hlinksldjump"/>
              </a:rPr>
              <a:t>ensemble de taches d’apprentissage et de conception pédagogique</a:t>
            </a:r>
            <a:r>
              <a:rPr lang="fr-FR" dirty="0"/>
              <a:t> à réaliser en équipe (et avec une IA)</a:t>
            </a:r>
            <a:endParaRPr lang="fr-FR" kern="1200" dirty="0">
              <a:solidFill>
                <a:schemeClr val="tx1"/>
              </a:solidFill>
              <a:latin typeface="+mn-lt"/>
              <a:ea typeface="+mn-ea"/>
              <a:cs typeface="+mn-cs"/>
              <a:hlinkClick r:id="rId4" action="ppaction://hlinksldjump"/>
            </a:endParaRPr>
          </a:p>
          <a:p>
            <a:pPr marL="514350" indent="-514350">
              <a:buFont typeface="+mj-lt"/>
              <a:buAutoNum type="arabicPeriod"/>
            </a:pPr>
            <a:r>
              <a:rPr lang="fr-FR" sz="2800" kern="1200" dirty="0">
                <a:solidFill>
                  <a:schemeClr val="tx1"/>
                </a:solidFill>
                <a:latin typeface="+mn-lt"/>
                <a:ea typeface="+mn-ea"/>
                <a:cs typeface="+mn-cs"/>
                <a:hlinkClick r:id="rId5" action="ppaction://hlinksldjump"/>
              </a:rPr>
              <a:t>Ressources pour aller plus loin</a:t>
            </a:r>
            <a:r>
              <a:rPr lang="fr-FR" sz="2800" kern="1200" dirty="0">
                <a:solidFill>
                  <a:schemeClr val="tx1"/>
                </a:solidFill>
                <a:latin typeface="+mn-lt"/>
                <a:ea typeface="+mn-ea"/>
                <a:cs typeface="+mn-cs"/>
              </a:rPr>
              <a:t>…</a:t>
            </a:r>
            <a:endParaRPr lang="fr-FR" sz="2800" i="1" dirty="0"/>
          </a:p>
          <a:p>
            <a:pPr marL="0" indent="0">
              <a:buNone/>
            </a:pPr>
            <a:endParaRPr lang="fr-FR" i="1" dirty="0"/>
          </a:p>
          <a:p>
            <a:endParaRPr lang="fr-FR" i="1" dirty="0"/>
          </a:p>
          <a:p>
            <a:endParaRPr lang="fr-FR" kern="1200" dirty="0">
              <a:solidFill>
                <a:schemeClr val="tx1"/>
              </a:solidFill>
              <a:latin typeface="+mn-lt"/>
              <a:ea typeface="+mn-ea"/>
              <a:cs typeface="+mn-cs"/>
            </a:endParaRPr>
          </a:p>
        </p:txBody>
      </p:sp>
      <p:pic>
        <p:nvPicPr>
          <p:cNvPr id="7" name="Image 6">
            <a:extLst>
              <a:ext uri="{FF2B5EF4-FFF2-40B4-BE49-F238E27FC236}">
                <a16:creationId xmlns:a16="http://schemas.microsoft.com/office/drawing/2014/main" id="{4845B5AC-BD28-CA79-31FD-3106175AC3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63604" y="1825625"/>
            <a:ext cx="3311364" cy="3311364"/>
          </a:xfrm>
          <a:prstGeom prst="rect">
            <a:avLst/>
          </a:prstGeom>
        </p:spPr>
      </p:pic>
      <p:pic>
        <p:nvPicPr>
          <p:cNvPr id="2" name="Image 1">
            <a:extLst>
              <a:ext uri="{FF2B5EF4-FFF2-40B4-BE49-F238E27FC236}">
                <a16:creationId xmlns:a16="http://schemas.microsoft.com/office/drawing/2014/main" id="{BE7A8A61-E006-CA99-AC2F-4502A2FEA0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6075" y="563543"/>
            <a:ext cx="1344519" cy="1166476"/>
          </a:xfrm>
          <a:prstGeom prst="rect">
            <a:avLst/>
          </a:prstGeom>
        </p:spPr>
      </p:pic>
      <p:pic>
        <p:nvPicPr>
          <p:cNvPr id="3" name="Graphique 2">
            <a:hlinkClick r:id="rId8" action="ppaction://hlinksldjump"/>
            <a:extLst>
              <a:ext uri="{FF2B5EF4-FFF2-40B4-BE49-F238E27FC236}">
                <a16:creationId xmlns:a16="http://schemas.microsoft.com/office/drawing/2014/main" id="{9FDFD752-F63C-6F6E-2111-D84DBEBA143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480783" y="90616"/>
            <a:ext cx="591710" cy="591710"/>
          </a:xfrm>
          <a:prstGeom prst="rect">
            <a:avLst/>
          </a:prstGeom>
        </p:spPr>
      </p:pic>
      <p:sp>
        <p:nvSpPr>
          <p:cNvPr id="6" name="Espace réservé du pied de page 5">
            <a:extLst>
              <a:ext uri="{FF2B5EF4-FFF2-40B4-BE49-F238E27FC236}">
                <a16:creationId xmlns:a16="http://schemas.microsoft.com/office/drawing/2014/main" id="{BB967B69-ADDB-6D5A-1074-5C53D7D6536E}"/>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387241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C4D26-798F-2B55-02D5-9F0CEFE9FAEE}"/>
              </a:ext>
            </a:extLst>
          </p:cNvPr>
          <p:cNvSpPr>
            <a:spLocks noGrp="1"/>
          </p:cNvSpPr>
          <p:nvPr>
            <p:ph type="title"/>
          </p:nvPr>
        </p:nvSpPr>
        <p:spPr>
          <a:xfrm>
            <a:off x="838200" y="365125"/>
            <a:ext cx="10515600" cy="1158875"/>
          </a:xfrm>
        </p:spPr>
        <p:txBody>
          <a:bodyPr/>
          <a:lstStyle/>
          <a:p>
            <a:r>
              <a:rPr lang="fr-FR" dirty="0"/>
              <a:t>SQL et algèbre relationnelle</a:t>
            </a:r>
          </a:p>
        </p:txBody>
      </p:sp>
      <p:sp>
        <p:nvSpPr>
          <p:cNvPr id="3" name="Espace réservé du contenu 2">
            <a:extLst>
              <a:ext uri="{FF2B5EF4-FFF2-40B4-BE49-F238E27FC236}">
                <a16:creationId xmlns:a16="http://schemas.microsoft.com/office/drawing/2014/main" id="{F3F40A91-DC73-15BC-D85D-9CA9D7A72EF4}"/>
              </a:ext>
            </a:extLst>
          </p:cNvPr>
          <p:cNvSpPr>
            <a:spLocks noGrp="1"/>
          </p:cNvSpPr>
          <p:nvPr>
            <p:ph idx="1"/>
          </p:nvPr>
        </p:nvSpPr>
        <p:spPr/>
        <p:txBody>
          <a:bodyPr>
            <a:normAutofit/>
          </a:bodyPr>
          <a:lstStyle/>
          <a:p>
            <a:pPr marL="342900" indent="-342900">
              <a:tabLst>
                <a:tab pos="457200" algn="l"/>
                <a:tab pos="457200" algn="l"/>
              </a:tabLst>
            </a:pPr>
            <a:r>
              <a:rPr lang="fr-FR" sz="2400" b="1" dirty="0">
                <a:effectLst/>
                <a:latin typeface="Times New Roman" panose="02020603050405020304" pitchFamily="18" charset="0"/>
                <a:ea typeface="Times New Roman" panose="02020603050405020304" pitchFamily="18" charset="0"/>
              </a:rPr>
              <a:t>Projection</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effectLst/>
                <a:highlight>
                  <a:srgbClr val="EEECE1"/>
                </a:highlight>
                <a:latin typeface="Consolas" panose="020B0609020204030204" pitchFamily="49" charset="0"/>
                <a:ea typeface="Times New Roman" panose="02020603050405020304" pitchFamily="18" charset="0"/>
                <a:cs typeface="Times New Roman" panose="02020603050405020304" pitchFamily="18" charset="0"/>
              </a:rPr>
              <a:t>SELECT col1, col2 FROM </a:t>
            </a:r>
            <a:r>
              <a:rPr lang="fr-FR" sz="2400" b="1" dirty="0" err="1">
                <a:solidFill>
                  <a:srgbClr val="000000"/>
                </a:solidFill>
                <a:effectLst/>
                <a:highlight>
                  <a:srgbClr val="EEECE1"/>
                </a:highlight>
                <a:latin typeface="Consolas" panose="020B0609020204030204" pitchFamily="49" charset="0"/>
                <a:ea typeface="Times New Roman" panose="02020603050405020304" pitchFamily="18" charset="0"/>
                <a:cs typeface="Times New Roman" panose="02020603050405020304" pitchFamily="18" charset="0"/>
              </a:rPr>
              <a:t>nom</a:t>
            </a:r>
            <a:r>
              <a:rPr lang="fr-FR" sz="2400" b="1" dirty="0" err="1">
                <a:solidFill>
                  <a:srgbClr val="000000"/>
                </a:solidFill>
                <a:highlight>
                  <a:srgbClr val="EEECE1"/>
                </a:highlight>
                <a:latin typeface="Consolas" panose="020B0609020204030204" pitchFamily="49" charset="0"/>
                <a:ea typeface="Times New Roman" panose="02020603050405020304" pitchFamily="18" charset="0"/>
                <a:cs typeface="Times New Roman" panose="02020603050405020304" pitchFamily="18" charset="0"/>
              </a:rPr>
              <a:t>T</a:t>
            </a:r>
            <a:r>
              <a:rPr lang="fr-FR" sz="2400" b="1" dirty="0" err="1">
                <a:solidFill>
                  <a:srgbClr val="000000"/>
                </a:solidFill>
                <a:effectLst/>
                <a:highlight>
                  <a:srgbClr val="EEECE1"/>
                </a:highlight>
                <a:latin typeface="Consolas" panose="020B0609020204030204" pitchFamily="49" charset="0"/>
                <a:ea typeface="Times New Roman" panose="02020603050405020304" pitchFamily="18" charset="0"/>
                <a:cs typeface="Times New Roman" panose="02020603050405020304" pitchFamily="18" charset="0"/>
              </a:rPr>
              <a:t>able</a:t>
            </a:r>
            <a:r>
              <a:rPr lang="fr-FR" sz="2400" dirty="0">
                <a:latin typeface="Times New Roman" panose="02020603050405020304" pitchFamily="18" charset="0"/>
              </a:rPr>
              <a:t> : spécifie les colonnes que l'on souhaite récupérer d'une table. </a:t>
            </a:r>
          </a:p>
          <a:p>
            <a:pPr marL="342900" lvl="0" indent="-342900">
              <a:tabLst>
                <a:tab pos="457200" algn="l"/>
                <a:tab pos="457200" algn="l"/>
              </a:tabLst>
            </a:pPr>
            <a:r>
              <a:rPr lang="fr-FR" sz="2400" b="1" dirty="0">
                <a:effectLst/>
                <a:latin typeface="Times New Roman" panose="02020603050405020304" pitchFamily="18" charset="0"/>
                <a:ea typeface="Times New Roman" panose="02020603050405020304" pitchFamily="18" charset="0"/>
              </a:rPr>
              <a:t>Restriction</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WHERE condition</a:t>
            </a:r>
            <a:r>
              <a:rPr lang="fr-FR" sz="2400" dirty="0">
                <a:effectLst/>
                <a:latin typeface="Times New Roman" panose="02020603050405020304" pitchFamily="18" charset="0"/>
                <a:ea typeface="Times New Roman" panose="02020603050405020304" pitchFamily="18" charset="0"/>
              </a:rPr>
              <a:t> </a:t>
            </a:r>
            <a:r>
              <a:rPr lang="fr-FR" sz="2400" dirty="0">
                <a:latin typeface="Times New Roman" panose="02020603050405020304" pitchFamily="18" charset="0"/>
              </a:rPr>
              <a:t>: filtre les lignes d'une table en fonction de condition.</a:t>
            </a:r>
          </a:p>
          <a:p>
            <a:pPr marL="342900" lvl="0" indent="-342900">
              <a:tabLst>
                <a:tab pos="457200" algn="l"/>
                <a:tab pos="457200" algn="l"/>
              </a:tabLst>
            </a:pPr>
            <a:r>
              <a:rPr lang="fr-FR" sz="2400" b="1" dirty="0">
                <a:latin typeface="Times New Roman" panose="02020603050405020304" pitchFamily="18" charset="0"/>
              </a:rPr>
              <a:t>Produit cartésien </a:t>
            </a:r>
            <a:r>
              <a:rPr lang="fr-FR" sz="2400" dirty="0">
                <a:latin typeface="Times New Roman" panose="02020603050405020304" pitchFamily="18" charset="0"/>
              </a:rPr>
              <a:t>(</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CROSS JOIN</a:t>
            </a:r>
            <a:r>
              <a:rPr lang="fr-FR" sz="2400" dirty="0">
                <a:latin typeface="Times New Roman" panose="02020603050405020304" pitchFamily="18" charset="0"/>
              </a:rPr>
              <a:t>) : </a:t>
            </a:r>
            <a:r>
              <a:rPr lang="fr-FR" sz="2400" i="1" dirty="0">
                <a:effectLst/>
                <a:latin typeface="Times New Roman" panose="02020603050405020304" pitchFamily="18" charset="0"/>
                <a:ea typeface="Times New Roman" panose="02020603050405020304" pitchFamily="18" charset="0"/>
              </a:rPr>
              <a:t>rarement utilisé </a:t>
            </a:r>
            <a:r>
              <a:rPr lang="fr-FR" sz="2400" i="1" dirty="0">
                <a:latin typeface="Times New Roman" panose="02020603050405020304" pitchFamily="18" charset="0"/>
              </a:rPr>
              <a:t>en SQL </a:t>
            </a:r>
            <a:r>
              <a:rPr lang="fr-FR" sz="2400" i="1" dirty="0">
                <a:effectLst/>
                <a:latin typeface="Times New Roman" panose="02020603050405020304" pitchFamily="18" charset="0"/>
                <a:ea typeface="Times New Roman" panose="02020603050405020304" pitchFamily="18" charset="0"/>
              </a:rPr>
              <a:t>sauf pour tester toutes les combinaisons possibles</a:t>
            </a:r>
          </a:p>
          <a:p>
            <a:pPr marL="342900" lvl="0" indent="-342900">
              <a:tabLst>
                <a:tab pos="457200" algn="l"/>
                <a:tab pos="457200" algn="l"/>
              </a:tabLst>
            </a:pPr>
            <a:r>
              <a:rPr lang="fr-FR" sz="2400" b="1" dirty="0">
                <a:effectLst/>
                <a:latin typeface="Times New Roman" panose="02020603050405020304" pitchFamily="18" charset="0"/>
                <a:ea typeface="Times New Roman" panose="02020603050405020304" pitchFamily="18" charset="0"/>
              </a:rPr>
              <a:t>Jointure</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NATURAL JOIN</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INNER JOIN</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LEFT JOIN</a:t>
            </a:r>
            <a:r>
              <a:rPr lang="fr-FR" sz="2400" dirty="0">
                <a:effectLst/>
                <a:latin typeface="Times New Roman" panose="02020603050405020304" pitchFamily="18" charset="0"/>
                <a:ea typeface="Times New Roman" panose="02020603050405020304" pitchFamily="18" charset="0"/>
              </a:rPr>
              <a:t>, </a:t>
            </a:r>
            <a:r>
              <a:rPr lang="fr-FR" sz="2400" b="1" dirty="0">
                <a:solidFill>
                  <a:srgbClr val="000000"/>
                </a:solidFill>
                <a:highlight>
                  <a:srgbClr val="EEECE1"/>
                </a:highlight>
                <a:latin typeface="Consolas" panose="020B0609020204030204" pitchFamily="49" charset="0"/>
                <a:cs typeface="Times New Roman" panose="02020603050405020304" pitchFamily="18" charset="0"/>
              </a:rPr>
              <a:t>RIGHT JOIN</a:t>
            </a:r>
            <a:r>
              <a:rPr lang="fr-FR" sz="2400" dirty="0">
                <a:effectLst/>
                <a:latin typeface="Times New Roman" panose="02020603050405020304" pitchFamily="18" charset="0"/>
                <a:ea typeface="Times New Roman" panose="02020603050405020304" pitchFamily="18" charset="0"/>
              </a:rPr>
              <a:t>) : permettent de combiner les lignes de deux relations en fonction d'une condition de correspondance entre les colonnes.</a:t>
            </a:r>
          </a:p>
        </p:txBody>
      </p:sp>
      <p:sp>
        <p:nvSpPr>
          <p:cNvPr id="4" name="Espace réservé du pied de page 3">
            <a:extLst>
              <a:ext uri="{FF2B5EF4-FFF2-40B4-BE49-F238E27FC236}">
                <a16:creationId xmlns:a16="http://schemas.microsoft.com/office/drawing/2014/main" id="{8FA0E9CC-7638-5004-BCD6-C5B4741FFDBD}"/>
              </a:ext>
            </a:extLst>
          </p:cNvPr>
          <p:cNvSpPr>
            <a:spLocks noGrp="1"/>
          </p:cNvSpPr>
          <p:nvPr>
            <p:ph type="ftr" sz="quarter" idx="11"/>
          </p:nvPr>
        </p:nvSpPr>
        <p:spPr/>
        <p:txBody>
          <a:bodyPr/>
          <a:lstStyle/>
          <a:p>
            <a:r>
              <a:rPr lang="en-US"/>
              <a:t>04/2024 - Tiphaine Accary-Barbier - CC BY-NC 4.0</a:t>
            </a:r>
            <a:endParaRPr lang="fr-FR"/>
          </a:p>
        </p:txBody>
      </p:sp>
      <p:pic>
        <p:nvPicPr>
          <p:cNvPr id="8" name="Graphique 2">
            <a:hlinkClick r:id="rId2" action="ppaction://hlinksldjump"/>
            <a:extLst>
              <a:ext uri="{FF2B5EF4-FFF2-40B4-BE49-F238E27FC236}">
                <a16:creationId xmlns:a16="http://schemas.microsoft.com/office/drawing/2014/main" id="{48F3D5AE-B4BA-1286-047A-603D7FE177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9" name="Graphique 8" descr="Cercle avec flèche gauche avec un remplissage uni">
            <a:hlinkClick r:id="" action="ppaction://hlinkshowjump?jump=nextslide"/>
            <a:extLst>
              <a:ext uri="{FF2B5EF4-FFF2-40B4-BE49-F238E27FC236}">
                <a16:creationId xmlns:a16="http://schemas.microsoft.com/office/drawing/2014/main" id="{E7BF2941-BA1B-C61A-DDCF-3F4465AB5F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52934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04CEB-F924-79CA-AF90-569303328443}"/>
              </a:ext>
            </a:extLst>
          </p:cNvPr>
          <p:cNvSpPr>
            <a:spLocks noGrp="1"/>
          </p:cNvSpPr>
          <p:nvPr>
            <p:ph type="title"/>
          </p:nvPr>
        </p:nvSpPr>
        <p:spPr/>
        <p:txBody>
          <a:bodyPr/>
          <a:lstStyle/>
          <a:p>
            <a:r>
              <a:rPr lang="fr-FR" dirty="0"/>
              <a:t>Focus Jointures internes et naturelles</a:t>
            </a:r>
          </a:p>
        </p:txBody>
      </p:sp>
      <p:sp>
        <p:nvSpPr>
          <p:cNvPr id="10" name="Espace réservé du contenu 9">
            <a:extLst>
              <a:ext uri="{FF2B5EF4-FFF2-40B4-BE49-F238E27FC236}">
                <a16:creationId xmlns:a16="http://schemas.microsoft.com/office/drawing/2014/main" id="{7B6FDD48-AB07-7A04-17B6-DE4DC4EFBBEC}"/>
              </a:ext>
            </a:extLst>
          </p:cNvPr>
          <p:cNvSpPr>
            <a:spLocks noGrp="1"/>
          </p:cNvSpPr>
          <p:nvPr>
            <p:ph sz="half" idx="1"/>
          </p:nvPr>
        </p:nvSpPr>
        <p:spPr>
          <a:xfrm>
            <a:off x="838200" y="1690687"/>
            <a:ext cx="5257800" cy="4486275"/>
          </a:xfrm>
        </p:spPr>
        <p:txBody>
          <a:bodyPr>
            <a:normAutofit fontScale="55000" lnSpcReduction="20000"/>
          </a:bodyPr>
          <a:lstStyle/>
          <a:p>
            <a:pPr marL="0" indent="0" algn="just">
              <a:buNone/>
            </a:pPr>
            <a:r>
              <a:rPr lang="fr-FR" sz="3600" b="1" dirty="0"/>
              <a:t>Jointure interne </a:t>
            </a:r>
          </a:p>
          <a:p>
            <a:pPr marL="0" indent="0" algn="just">
              <a:buNone/>
            </a:pPr>
            <a:r>
              <a:rPr lang="fr-FR" sz="3600" dirty="0"/>
              <a:t>(INNER JOIN ou JOIN)</a:t>
            </a:r>
          </a:p>
          <a:p>
            <a:pPr algn="just"/>
            <a:r>
              <a:rPr lang="fr-FR" sz="3300" dirty="0"/>
              <a:t>Relie les tables en utilisant une condition de correspondance spécifiée par le développeur.</a:t>
            </a:r>
          </a:p>
          <a:p>
            <a:pPr algn="just"/>
            <a:r>
              <a:rPr lang="fr-FR" sz="3300" dirty="0"/>
              <a:t>Cette condition de correspondance est généralement basée sur une colonne commune entre les deux tables</a:t>
            </a:r>
          </a:p>
          <a:p>
            <a:pPr algn="just"/>
            <a:r>
              <a:rPr lang="fr-FR" sz="3300" dirty="0"/>
              <a:t>Seules les lignes qui correspondent dans les deux tables appartiennent au résultat final.</a:t>
            </a:r>
          </a:p>
          <a:p>
            <a:pPr algn="just"/>
            <a:r>
              <a:rPr lang="fr-FR" sz="3300" dirty="0"/>
              <a:t>La condition de jointure doit être exprimée à l'aide du mot-clé </a:t>
            </a:r>
            <a:r>
              <a:rPr lang="fr-FR" sz="3300" b="1" dirty="0"/>
              <a:t>ON</a:t>
            </a:r>
            <a:r>
              <a:rPr lang="fr-FR" sz="3300" dirty="0"/>
              <a:t> suivi de la condition.</a:t>
            </a:r>
          </a:p>
          <a:p>
            <a:pPr marL="457200" lvl="1" indent="0" algn="just">
              <a:buNone/>
            </a:pPr>
            <a:endParaRPr lang="en-US" sz="2900" dirty="0">
              <a:solidFill>
                <a:srgbClr val="3B3B3B"/>
              </a:solidFill>
              <a:highlight>
                <a:srgbClr val="FFFFFF"/>
              </a:highlight>
              <a:latin typeface="Consolas" panose="020B0609020204030204" pitchFamily="49" charset="0"/>
            </a:endParaRPr>
          </a:p>
          <a:p>
            <a:pPr marL="0" indent="0" algn="just">
              <a:buNone/>
            </a:pPr>
            <a:r>
              <a:rPr lang="en-US" sz="2900" b="1" dirty="0">
                <a:solidFill>
                  <a:srgbClr val="0000FF"/>
                </a:solidFill>
                <a:effectLst/>
                <a:highlight>
                  <a:srgbClr val="FFFFFF"/>
                </a:highlight>
                <a:latin typeface="Consolas" panose="020B0609020204030204" pitchFamily="49" charset="0"/>
              </a:rPr>
              <a:t>SELECT</a:t>
            </a:r>
            <a:r>
              <a:rPr lang="en-US" sz="2900" b="1" dirty="0">
                <a:solidFill>
                  <a:srgbClr val="3B3B3B"/>
                </a:solidFill>
                <a:effectLst/>
                <a:highlight>
                  <a:srgbClr val="FFFFFF"/>
                </a:highlight>
                <a:latin typeface="Consolas" panose="020B0609020204030204" pitchFamily="49" charset="0"/>
              </a:rPr>
              <a:t> </a:t>
            </a:r>
            <a:r>
              <a:rPr lang="en-US" sz="2900" b="1" dirty="0">
                <a:solidFill>
                  <a:srgbClr val="000000"/>
                </a:solidFill>
                <a:effectLst/>
                <a:highlight>
                  <a:srgbClr val="FFFFFF"/>
                </a:highlight>
                <a:latin typeface="Consolas" panose="020B0609020204030204" pitchFamily="49" charset="0"/>
              </a:rPr>
              <a:t>*</a:t>
            </a:r>
            <a:endParaRPr lang="en-US" sz="2900" b="1" dirty="0">
              <a:solidFill>
                <a:srgbClr val="3B3B3B"/>
              </a:solidFill>
              <a:effectLst/>
              <a:highlight>
                <a:srgbClr val="FFFFFF"/>
              </a:highlight>
              <a:latin typeface="Consolas" panose="020B0609020204030204" pitchFamily="49" charset="0"/>
            </a:endParaRPr>
          </a:p>
          <a:p>
            <a:pPr marL="0" indent="0" algn="just">
              <a:buNone/>
            </a:pPr>
            <a:r>
              <a:rPr lang="en-US" sz="2900" b="1" dirty="0">
                <a:solidFill>
                  <a:srgbClr val="0000FF"/>
                </a:solidFill>
                <a:effectLst/>
                <a:highlight>
                  <a:srgbClr val="FFFFFF"/>
                </a:highlight>
                <a:latin typeface="Consolas" panose="020B0609020204030204" pitchFamily="49" charset="0"/>
              </a:rPr>
              <a:t>FROM</a:t>
            </a:r>
            <a:r>
              <a:rPr lang="en-US" sz="2900" b="1" dirty="0">
                <a:solidFill>
                  <a:srgbClr val="3B3B3B"/>
                </a:solidFill>
                <a:effectLst/>
                <a:highlight>
                  <a:srgbClr val="FFFFFF"/>
                </a:highlight>
                <a:latin typeface="Consolas" panose="020B0609020204030204" pitchFamily="49" charset="0"/>
              </a:rPr>
              <a:t> A </a:t>
            </a:r>
            <a:r>
              <a:rPr lang="en-US" sz="2900" b="1" dirty="0">
                <a:solidFill>
                  <a:srgbClr val="0000FF"/>
                </a:solidFill>
                <a:effectLst/>
                <a:highlight>
                  <a:srgbClr val="FFFFFF"/>
                </a:highlight>
                <a:latin typeface="Consolas" panose="020B0609020204030204" pitchFamily="49" charset="0"/>
              </a:rPr>
              <a:t>INNER JOIN</a:t>
            </a:r>
            <a:r>
              <a:rPr lang="en-US" sz="2900" b="1" dirty="0">
                <a:solidFill>
                  <a:srgbClr val="3B3B3B"/>
                </a:solidFill>
                <a:effectLst/>
                <a:highlight>
                  <a:srgbClr val="FFFFFF"/>
                </a:highlight>
                <a:latin typeface="Consolas" panose="020B0609020204030204" pitchFamily="49" charset="0"/>
              </a:rPr>
              <a:t> B </a:t>
            </a:r>
          </a:p>
          <a:p>
            <a:pPr marL="0" indent="0" algn="just">
              <a:buNone/>
            </a:pPr>
            <a:r>
              <a:rPr lang="en-US" sz="2900" b="1" dirty="0">
                <a:solidFill>
                  <a:srgbClr val="0000FF"/>
                </a:solidFill>
                <a:effectLst/>
                <a:highlight>
                  <a:srgbClr val="FFFFFF"/>
                </a:highlight>
                <a:latin typeface="Consolas" panose="020B0609020204030204" pitchFamily="49" charset="0"/>
              </a:rPr>
              <a:t>ON</a:t>
            </a:r>
            <a:r>
              <a:rPr lang="en-US" sz="2900" b="1" dirty="0">
                <a:solidFill>
                  <a:srgbClr val="3B3B3B"/>
                </a:solidFill>
                <a:effectLst/>
                <a:highlight>
                  <a:srgbClr val="FFFFFF"/>
                </a:highlight>
                <a:latin typeface="Consolas" panose="020B0609020204030204" pitchFamily="49" charset="0"/>
              </a:rPr>
              <a:t> </a:t>
            </a:r>
            <a:r>
              <a:rPr lang="en-US" sz="2900" b="1" dirty="0" err="1">
                <a:solidFill>
                  <a:srgbClr val="3B3B3B"/>
                </a:solidFill>
                <a:effectLst/>
                <a:highlight>
                  <a:srgbClr val="FFFFFF"/>
                </a:highlight>
                <a:latin typeface="Consolas" panose="020B0609020204030204" pitchFamily="49" charset="0"/>
              </a:rPr>
              <a:t>A.ColumnX</a:t>
            </a:r>
            <a:r>
              <a:rPr lang="en-US" sz="2900" b="1" dirty="0">
                <a:solidFill>
                  <a:srgbClr val="3B3B3B"/>
                </a:solidFill>
                <a:effectLst/>
                <a:highlight>
                  <a:srgbClr val="FFFFFF"/>
                </a:highlight>
                <a:latin typeface="Consolas" panose="020B0609020204030204" pitchFamily="49" charset="0"/>
              </a:rPr>
              <a:t> </a:t>
            </a:r>
            <a:r>
              <a:rPr lang="en-US" sz="2900" b="1" dirty="0">
                <a:solidFill>
                  <a:srgbClr val="000000"/>
                </a:solidFill>
                <a:effectLst/>
                <a:highlight>
                  <a:srgbClr val="FFFFFF"/>
                </a:highlight>
                <a:latin typeface="Consolas" panose="020B0609020204030204" pitchFamily="49" charset="0"/>
              </a:rPr>
              <a:t>=</a:t>
            </a:r>
            <a:r>
              <a:rPr lang="en-US" sz="2900" b="1" dirty="0">
                <a:solidFill>
                  <a:srgbClr val="3B3B3B"/>
                </a:solidFill>
                <a:effectLst/>
                <a:highlight>
                  <a:srgbClr val="FFFFFF"/>
                </a:highlight>
                <a:latin typeface="Consolas" panose="020B0609020204030204" pitchFamily="49" charset="0"/>
              </a:rPr>
              <a:t> </a:t>
            </a:r>
            <a:r>
              <a:rPr lang="en-US" sz="2900" b="1" dirty="0" err="1">
                <a:solidFill>
                  <a:srgbClr val="3B3B3B"/>
                </a:solidFill>
                <a:effectLst/>
                <a:highlight>
                  <a:srgbClr val="FFFFFF"/>
                </a:highlight>
                <a:latin typeface="Consolas" panose="020B0609020204030204" pitchFamily="49" charset="0"/>
              </a:rPr>
              <a:t>B.ColumnY</a:t>
            </a:r>
            <a:r>
              <a:rPr lang="en-US" sz="2900" b="1" dirty="0">
                <a:solidFill>
                  <a:srgbClr val="3B3B3B"/>
                </a:solidFill>
                <a:effectLst/>
                <a:highlight>
                  <a:srgbClr val="FFFFFF"/>
                </a:highlight>
                <a:latin typeface="Consolas" panose="020B0609020204030204" pitchFamily="49" charset="0"/>
              </a:rPr>
              <a:t>;</a:t>
            </a:r>
          </a:p>
        </p:txBody>
      </p:sp>
      <p:sp>
        <p:nvSpPr>
          <p:cNvPr id="19" name="Espace réservé du contenu 18">
            <a:extLst>
              <a:ext uri="{FF2B5EF4-FFF2-40B4-BE49-F238E27FC236}">
                <a16:creationId xmlns:a16="http://schemas.microsoft.com/office/drawing/2014/main" id="{1C37B536-1417-265F-9F20-1BE9DC73E58A}"/>
              </a:ext>
            </a:extLst>
          </p:cNvPr>
          <p:cNvSpPr>
            <a:spLocks noGrp="1"/>
          </p:cNvSpPr>
          <p:nvPr>
            <p:ph sz="half" idx="2"/>
          </p:nvPr>
        </p:nvSpPr>
        <p:spPr>
          <a:xfrm>
            <a:off x="6739468" y="1690687"/>
            <a:ext cx="4614332" cy="4486276"/>
          </a:xfrm>
        </p:spPr>
        <p:txBody>
          <a:bodyPr>
            <a:normAutofit fontScale="55000" lnSpcReduction="20000"/>
          </a:bodyPr>
          <a:lstStyle/>
          <a:p>
            <a:pPr marL="0" indent="0" algn="just">
              <a:buNone/>
            </a:pPr>
            <a:r>
              <a:rPr lang="fr-FR" sz="3600" b="1" dirty="0"/>
              <a:t>Jointure naturelle </a:t>
            </a:r>
          </a:p>
          <a:p>
            <a:pPr marL="0" indent="0" algn="just">
              <a:buNone/>
            </a:pPr>
            <a:r>
              <a:rPr lang="fr-FR" sz="3600" dirty="0"/>
              <a:t>(NATURAL JOIN)</a:t>
            </a:r>
          </a:p>
          <a:p>
            <a:pPr algn="just"/>
            <a:r>
              <a:rPr lang="fr-FR" sz="3300" dirty="0"/>
              <a:t>Relie les tables en utilisant toutes les colonnes avec le même nom dans les deux tables.</a:t>
            </a:r>
          </a:p>
          <a:p>
            <a:pPr algn="just"/>
            <a:r>
              <a:rPr lang="fr-FR" sz="3300" dirty="0"/>
              <a:t>Il faut s’assurer qu’il n’y ait pas de noms identiques pour des sens différents dans les tables.</a:t>
            </a:r>
          </a:p>
          <a:p>
            <a:pPr marL="457200" lvl="1" indent="0" algn="just">
              <a:buNone/>
            </a:pPr>
            <a:endParaRPr lang="fr-FR" sz="2900" dirty="0"/>
          </a:p>
          <a:p>
            <a:pPr marL="0" indent="0" algn="just">
              <a:buNone/>
            </a:pPr>
            <a:r>
              <a:rPr lang="en-US" sz="2900" b="1" dirty="0">
                <a:solidFill>
                  <a:srgbClr val="0000FF"/>
                </a:solidFill>
                <a:effectLst/>
                <a:highlight>
                  <a:srgbClr val="FFFFFF"/>
                </a:highlight>
                <a:latin typeface="Consolas" panose="020B0609020204030204" pitchFamily="49" charset="0"/>
              </a:rPr>
              <a:t>SELECT</a:t>
            </a:r>
            <a:r>
              <a:rPr lang="en-US" sz="2900" b="1" dirty="0">
                <a:solidFill>
                  <a:srgbClr val="3B3B3B"/>
                </a:solidFill>
                <a:effectLst/>
                <a:highlight>
                  <a:srgbClr val="FFFFFF"/>
                </a:highlight>
                <a:latin typeface="Consolas" panose="020B0609020204030204" pitchFamily="49" charset="0"/>
              </a:rPr>
              <a:t> </a:t>
            </a:r>
            <a:r>
              <a:rPr lang="en-US" sz="2900" b="1" dirty="0">
                <a:solidFill>
                  <a:srgbClr val="000000"/>
                </a:solidFill>
                <a:effectLst/>
                <a:highlight>
                  <a:srgbClr val="FFFFFF"/>
                </a:highlight>
                <a:latin typeface="Consolas" panose="020B0609020204030204" pitchFamily="49" charset="0"/>
              </a:rPr>
              <a:t>* </a:t>
            </a:r>
            <a:r>
              <a:rPr lang="en-US" sz="2900" b="1" dirty="0">
                <a:solidFill>
                  <a:srgbClr val="0000FF"/>
                </a:solidFill>
                <a:effectLst/>
                <a:highlight>
                  <a:srgbClr val="FFFFFF"/>
                </a:highlight>
                <a:latin typeface="Consolas" panose="020B0609020204030204" pitchFamily="49" charset="0"/>
              </a:rPr>
              <a:t>FROM</a:t>
            </a:r>
            <a:r>
              <a:rPr lang="en-US" sz="2900" b="1" dirty="0">
                <a:solidFill>
                  <a:srgbClr val="3B3B3B"/>
                </a:solidFill>
                <a:effectLst/>
                <a:highlight>
                  <a:srgbClr val="FFFFFF"/>
                </a:highlight>
                <a:latin typeface="Consolas" panose="020B0609020204030204" pitchFamily="49" charset="0"/>
              </a:rPr>
              <a:t> A </a:t>
            </a:r>
            <a:r>
              <a:rPr lang="en-US" sz="2900" b="1" dirty="0">
                <a:solidFill>
                  <a:srgbClr val="0000FF"/>
                </a:solidFill>
                <a:effectLst/>
                <a:highlight>
                  <a:srgbClr val="FFFFFF"/>
                </a:highlight>
                <a:latin typeface="Consolas" panose="020B0609020204030204" pitchFamily="49" charset="0"/>
              </a:rPr>
              <a:t>NATURAL JOIN</a:t>
            </a:r>
            <a:r>
              <a:rPr lang="en-US" sz="2900" b="1" dirty="0">
                <a:solidFill>
                  <a:srgbClr val="3B3B3B"/>
                </a:solidFill>
                <a:effectLst/>
                <a:highlight>
                  <a:srgbClr val="FFFFFF"/>
                </a:highlight>
                <a:latin typeface="Consolas" panose="020B0609020204030204" pitchFamily="49" charset="0"/>
              </a:rPr>
              <a:t> B;</a:t>
            </a:r>
          </a:p>
        </p:txBody>
      </p:sp>
      <p:sp>
        <p:nvSpPr>
          <p:cNvPr id="4" name="Espace réservé du pied de page 3">
            <a:extLst>
              <a:ext uri="{FF2B5EF4-FFF2-40B4-BE49-F238E27FC236}">
                <a16:creationId xmlns:a16="http://schemas.microsoft.com/office/drawing/2014/main" id="{A71C5CA2-9763-5C06-22CE-63A675C1A5E1}"/>
              </a:ext>
            </a:extLst>
          </p:cNvPr>
          <p:cNvSpPr>
            <a:spLocks noGrp="1"/>
          </p:cNvSpPr>
          <p:nvPr>
            <p:ph type="ftr" sz="quarter" idx="11"/>
          </p:nvPr>
        </p:nvSpPr>
        <p:spPr/>
        <p:txBody>
          <a:bodyPr/>
          <a:lstStyle/>
          <a:p>
            <a:r>
              <a:rPr lang="en-US"/>
              <a:t>04/2024 - Tiphaine Accary-Barbier - CC BY-NC 4.0</a:t>
            </a:r>
            <a:endParaRPr lang="fr-FR"/>
          </a:p>
        </p:txBody>
      </p:sp>
      <p:pic>
        <p:nvPicPr>
          <p:cNvPr id="11" name="Espace réservé du contenu 5" descr="Une image contenant cercle, Police, symbole, Graphique&#10;&#10;Description générée automatiquement">
            <a:extLst>
              <a:ext uri="{FF2B5EF4-FFF2-40B4-BE49-F238E27FC236}">
                <a16:creationId xmlns:a16="http://schemas.microsoft.com/office/drawing/2014/main" id="{3EFEE416-C634-7FF9-630A-E9DDB5C4B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734" y="4649605"/>
            <a:ext cx="2302934" cy="1374084"/>
          </a:xfrm>
          <a:prstGeom prst="rect">
            <a:avLst/>
          </a:prstGeom>
        </p:spPr>
      </p:pic>
      <p:pic>
        <p:nvPicPr>
          <p:cNvPr id="23" name="Image 2">
            <a:hlinkClick r:id="" action="ppaction://hlinkshowjump?jump=previousslide"/>
            <a:extLst>
              <a:ext uri="{FF2B5EF4-FFF2-40B4-BE49-F238E27FC236}">
                <a16:creationId xmlns:a16="http://schemas.microsoft.com/office/drawing/2014/main" id="{600DB0C7-7FCF-6B83-599F-B659A21C79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84640" y="116653"/>
            <a:ext cx="591710" cy="591710"/>
          </a:xfrm>
          <a:prstGeom prst="rect">
            <a:avLst/>
          </a:prstGeom>
        </p:spPr>
      </p:pic>
      <p:pic>
        <p:nvPicPr>
          <p:cNvPr id="24" name="Graphique 2">
            <a:hlinkClick r:id="rId5" action="ppaction://hlinksldjump"/>
            <a:extLst>
              <a:ext uri="{FF2B5EF4-FFF2-40B4-BE49-F238E27FC236}">
                <a16:creationId xmlns:a16="http://schemas.microsoft.com/office/drawing/2014/main" id="{63F94BBC-AFC6-576A-9197-9D57D4B18E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25" name="Graphique 24" descr="Cercle avec flèche gauche avec un remplissage uni">
            <a:hlinkClick r:id="" action="ppaction://hlinkshowjump?jump=nextslide"/>
            <a:extLst>
              <a:ext uri="{FF2B5EF4-FFF2-40B4-BE49-F238E27FC236}">
                <a16:creationId xmlns:a16="http://schemas.microsoft.com/office/drawing/2014/main" id="{18571293-D728-EEDA-BC79-95BAA06B6B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3852662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04CEB-F924-79CA-AF90-569303328443}"/>
              </a:ext>
            </a:extLst>
          </p:cNvPr>
          <p:cNvSpPr>
            <a:spLocks noGrp="1"/>
          </p:cNvSpPr>
          <p:nvPr>
            <p:ph type="title"/>
          </p:nvPr>
        </p:nvSpPr>
        <p:spPr/>
        <p:txBody>
          <a:bodyPr/>
          <a:lstStyle/>
          <a:p>
            <a:r>
              <a:rPr lang="fr-FR" dirty="0"/>
              <a:t>Focus Jointures externes</a:t>
            </a:r>
          </a:p>
        </p:txBody>
      </p:sp>
      <p:sp>
        <p:nvSpPr>
          <p:cNvPr id="5" name="Espace réservé du contenu 4">
            <a:extLst>
              <a:ext uri="{FF2B5EF4-FFF2-40B4-BE49-F238E27FC236}">
                <a16:creationId xmlns:a16="http://schemas.microsoft.com/office/drawing/2014/main" id="{05688FD4-1AF7-096D-251C-3C243A0B8431}"/>
              </a:ext>
            </a:extLst>
          </p:cNvPr>
          <p:cNvSpPr>
            <a:spLocks noGrp="1"/>
          </p:cNvSpPr>
          <p:nvPr>
            <p:ph sz="half" idx="1"/>
          </p:nvPr>
        </p:nvSpPr>
        <p:spPr>
          <a:xfrm>
            <a:off x="838200" y="2788973"/>
            <a:ext cx="4919133" cy="3567376"/>
          </a:xfrm>
        </p:spPr>
        <p:txBody>
          <a:bodyPr>
            <a:normAutofit fontScale="62500" lnSpcReduction="20000"/>
          </a:bodyPr>
          <a:lstStyle/>
          <a:p>
            <a:pPr marL="0" indent="0" algn="just">
              <a:buNone/>
            </a:pPr>
            <a:r>
              <a:rPr lang="fr-FR" sz="3200" b="1" dirty="0"/>
              <a:t>Jointure externe gauche</a:t>
            </a:r>
          </a:p>
          <a:p>
            <a:pPr marL="0" indent="0" algn="just">
              <a:buNone/>
            </a:pPr>
            <a:r>
              <a:rPr lang="fr-FR" sz="3200" dirty="0"/>
              <a:t>(LEFT OUTER JOIN)</a:t>
            </a:r>
          </a:p>
          <a:p>
            <a:pPr algn="just"/>
            <a:r>
              <a:rPr lang="fr-FR" sz="2900" dirty="0"/>
              <a:t>Toutes les lignes de la table de gauche (table A) sont incluses dans le résultat,</a:t>
            </a:r>
          </a:p>
          <a:p>
            <a:pPr algn="just"/>
            <a:r>
              <a:rPr lang="fr-FR" sz="2900" dirty="0"/>
              <a:t>Les lignes de la table de gauche qui n'ont pas de correspondance dans la table de droite auront des valeurs NULL pour les colonnes provenant de la table de droite.</a:t>
            </a:r>
          </a:p>
          <a:p>
            <a:pPr algn="just"/>
            <a:endParaRPr lang="fr-FR" sz="2600" dirty="0"/>
          </a:p>
          <a:p>
            <a:pPr marL="0" indent="0" algn="just">
              <a:buNone/>
            </a:pPr>
            <a:r>
              <a:rPr lang="en-US" sz="2900" b="0" dirty="0">
                <a:solidFill>
                  <a:srgbClr val="0000FF"/>
                </a:solidFill>
                <a:effectLst/>
                <a:highlight>
                  <a:srgbClr val="FFFFFF"/>
                </a:highlight>
                <a:latin typeface="Consolas" panose="020B0609020204030204" pitchFamily="49" charset="0"/>
              </a:rPr>
              <a:t>SELECT</a:t>
            </a:r>
            <a:r>
              <a:rPr lang="en-US" sz="2900" b="0" dirty="0">
                <a:solidFill>
                  <a:srgbClr val="3B3B3B"/>
                </a:solidFill>
                <a:effectLst/>
                <a:highlight>
                  <a:srgbClr val="FFFFFF"/>
                </a:highlight>
                <a:latin typeface="Consolas" panose="020B0609020204030204" pitchFamily="49" charset="0"/>
              </a:rPr>
              <a:t> </a:t>
            </a:r>
            <a:r>
              <a:rPr lang="en-US" sz="2900" b="0" dirty="0">
                <a:solidFill>
                  <a:srgbClr val="000000"/>
                </a:solidFill>
                <a:effectLst/>
                <a:highlight>
                  <a:srgbClr val="FFFFFF"/>
                </a:highlight>
                <a:latin typeface="Consolas" panose="020B0609020204030204" pitchFamily="49" charset="0"/>
              </a:rPr>
              <a:t>*</a:t>
            </a:r>
            <a:endParaRPr lang="en-US" sz="2900" b="0" dirty="0">
              <a:solidFill>
                <a:srgbClr val="3B3B3B"/>
              </a:solidFill>
              <a:effectLst/>
              <a:highlight>
                <a:srgbClr val="FFFFFF"/>
              </a:highlight>
              <a:latin typeface="Consolas" panose="020B0609020204030204" pitchFamily="49" charset="0"/>
            </a:endParaRPr>
          </a:p>
          <a:p>
            <a:pPr marL="0" indent="0" algn="just">
              <a:buNone/>
            </a:pPr>
            <a:r>
              <a:rPr lang="en-US" sz="2900" b="0" dirty="0">
                <a:solidFill>
                  <a:srgbClr val="0000FF"/>
                </a:solidFill>
                <a:effectLst/>
                <a:highlight>
                  <a:srgbClr val="FFFFFF"/>
                </a:highlight>
                <a:latin typeface="Consolas" panose="020B0609020204030204" pitchFamily="49" charset="0"/>
              </a:rPr>
              <a:t>FROM</a:t>
            </a:r>
            <a:r>
              <a:rPr lang="en-US" sz="2900" b="0" dirty="0">
                <a:solidFill>
                  <a:srgbClr val="3B3B3B"/>
                </a:solidFill>
                <a:effectLst/>
                <a:highlight>
                  <a:srgbClr val="FFFFFF"/>
                </a:highlight>
                <a:latin typeface="Consolas" panose="020B0609020204030204" pitchFamily="49" charset="0"/>
              </a:rPr>
              <a:t> A </a:t>
            </a:r>
            <a:r>
              <a:rPr lang="en-US" sz="2900" b="0" dirty="0">
                <a:solidFill>
                  <a:srgbClr val="0000FF"/>
                </a:solidFill>
                <a:effectLst/>
                <a:highlight>
                  <a:srgbClr val="FFFFFF"/>
                </a:highlight>
                <a:latin typeface="Consolas" panose="020B0609020204030204" pitchFamily="49" charset="0"/>
              </a:rPr>
              <a:t>LEFT OUTER JOIN</a:t>
            </a:r>
            <a:r>
              <a:rPr lang="en-US" sz="2900" b="0" dirty="0">
                <a:solidFill>
                  <a:srgbClr val="3B3B3B"/>
                </a:solidFill>
                <a:effectLst/>
                <a:highlight>
                  <a:srgbClr val="FFFFFF"/>
                </a:highlight>
                <a:latin typeface="Consolas" panose="020B0609020204030204" pitchFamily="49" charset="0"/>
              </a:rPr>
              <a:t> B </a:t>
            </a:r>
          </a:p>
          <a:p>
            <a:pPr marL="0" indent="0" algn="just">
              <a:buNone/>
            </a:pPr>
            <a:r>
              <a:rPr lang="en-US" sz="2900" b="0" dirty="0">
                <a:solidFill>
                  <a:srgbClr val="0000FF"/>
                </a:solidFill>
                <a:effectLst/>
                <a:highlight>
                  <a:srgbClr val="FFFFFF"/>
                </a:highlight>
                <a:latin typeface="Consolas" panose="020B0609020204030204" pitchFamily="49" charset="0"/>
              </a:rPr>
              <a:t>ON</a:t>
            </a:r>
            <a:r>
              <a:rPr lang="en-US" sz="2900" b="0" dirty="0">
                <a:solidFill>
                  <a:srgbClr val="3B3B3B"/>
                </a:solidFill>
                <a:effectLst/>
                <a:highlight>
                  <a:srgbClr val="FFFFFF"/>
                </a:highlight>
                <a:latin typeface="Consolas" panose="020B0609020204030204" pitchFamily="49" charset="0"/>
              </a:rPr>
              <a:t> </a:t>
            </a:r>
            <a:r>
              <a:rPr lang="en-US" sz="2900" b="0" dirty="0" err="1">
                <a:solidFill>
                  <a:srgbClr val="3B3B3B"/>
                </a:solidFill>
                <a:effectLst/>
                <a:highlight>
                  <a:srgbClr val="FFFFFF"/>
                </a:highlight>
                <a:latin typeface="Consolas" panose="020B0609020204030204" pitchFamily="49" charset="0"/>
              </a:rPr>
              <a:t>A.ColumnX</a:t>
            </a:r>
            <a:r>
              <a:rPr lang="en-US" sz="2900" b="0" dirty="0">
                <a:solidFill>
                  <a:srgbClr val="3B3B3B"/>
                </a:solidFill>
                <a:effectLst/>
                <a:highlight>
                  <a:srgbClr val="FFFFFF"/>
                </a:highlight>
                <a:latin typeface="Consolas" panose="020B0609020204030204" pitchFamily="49" charset="0"/>
              </a:rPr>
              <a:t> </a:t>
            </a:r>
            <a:r>
              <a:rPr lang="en-US" sz="2900" b="0" dirty="0">
                <a:solidFill>
                  <a:srgbClr val="000000"/>
                </a:solidFill>
                <a:effectLst/>
                <a:highlight>
                  <a:srgbClr val="FFFFFF"/>
                </a:highlight>
                <a:latin typeface="Consolas" panose="020B0609020204030204" pitchFamily="49" charset="0"/>
              </a:rPr>
              <a:t>=</a:t>
            </a:r>
            <a:r>
              <a:rPr lang="en-US" sz="2900" b="0" dirty="0">
                <a:solidFill>
                  <a:srgbClr val="3B3B3B"/>
                </a:solidFill>
                <a:effectLst/>
                <a:highlight>
                  <a:srgbClr val="FFFFFF"/>
                </a:highlight>
                <a:latin typeface="Consolas" panose="020B0609020204030204" pitchFamily="49" charset="0"/>
              </a:rPr>
              <a:t> </a:t>
            </a:r>
            <a:r>
              <a:rPr lang="en-US" sz="2900" b="0" dirty="0" err="1">
                <a:solidFill>
                  <a:srgbClr val="3B3B3B"/>
                </a:solidFill>
                <a:effectLst/>
                <a:highlight>
                  <a:srgbClr val="FFFFFF"/>
                </a:highlight>
                <a:latin typeface="Consolas" panose="020B0609020204030204" pitchFamily="49" charset="0"/>
              </a:rPr>
              <a:t>B.ColumnY</a:t>
            </a:r>
            <a:r>
              <a:rPr lang="en-US" sz="2900" b="0" dirty="0">
                <a:solidFill>
                  <a:srgbClr val="3B3B3B"/>
                </a:solidFill>
                <a:effectLst/>
                <a:highlight>
                  <a:srgbClr val="FFFFFF"/>
                </a:highlight>
                <a:latin typeface="Consolas" panose="020B0609020204030204" pitchFamily="49" charset="0"/>
              </a:rPr>
              <a:t>;</a:t>
            </a:r>
          </a:p>
        </p:txBody>
      </p:sp>
      <p:sp>
        <p:nvSpPr>
          <p:cNvPr id="15" name="Espace réservé du contenu 14">
            <a:extLst>
              <a:ext uri="{FF2B5EF4-FFF2-40B4-BE49-F238E27FC236}">
                <a16:creationId xmlns:a16="http://schemas.microsoft.com/office/drawing/2014/main" id="{68B63B3C-4B95-6F06-D7C4-BC1164DCEE8D}"/>
              </a:ext>
            </a:extLst>
          </p:cNvPr>
          <p:cNvSpPr>
            <a:spLocks noGrp="1"/>
          </p:cNvSpPr>
          <p:nvPr>
            <p:ph sz="half" idx="2"/>
          </p:nvPr>
        </p:nvSpPr>
        <p:spPr>
          <a:xfrm>
            <a:off x="6231466" y="2788972"/>
            <a:ext cx="5122333" cy="3543391"/>
          </a:xfrm>
        </p:spPr>
        <p:txBody>
          <a:bodyPr>
            <a:normAutofit fontScale="62500" lnSpcReduction="20000"/>
          </a:bodyPr>
          <a:lstStyle/>
          <a:p>
            <a:pPr marL="0" indent="0" algn="just">
              <a:buNone/>
            </a:pPr>
            <a:r>
              <a:rPr lang="fr-FR" sz="3200" b="1" dirty="0"/>
              <a:t>Jointure externe droite</a:t>
            </a:r>
          </a:p>
          <a:p>
            <a:pPr marL="0" indent="0" algn="just">
              <a:buNone/>
            </a:pPr>
            <a:r>
              <a:rPr lang="fr-FR" sz="3200" dirty="0"/>
              <a:t>(RIGHT OUTER JOIN) :</a:t>
            </a:r>
          </a:p>
          <a:p>
            <a:pPr algn="just"/>
            <a:r>
              <a:rPr lang="fr-FR" dirty="0"/>
              <a:t>Toutes les lignes de la table de droite (table B) sont incluses dans le résultat</a:t>
            </a:r>
          </a:p>
          <a:p>
            <a:pPr algn="just"/>
            <a:r>
              <a:rPr lang="fr-FR" dirty="0"/>
              <a:t>Les lignes de la table de droite qui n'ont pas de correspondance dans la table de gauche auront des valeurs NULL pour les colonnes provenant de la table de gauche.</a:t>
            </a:r>
          </a:p>
          <a:p>
            <a:pPr algn="just"/>
            <a:endParaRPr lang="en-US" b="0" dirty="0">
              <a:solidFill>
                <a:srgbClr val="0000FF"/>
              </a:solidFill>
              <a:effectLst/>
              <a:highlight>
                <a:srgbClr val="FFFFFF"/>
              </a:highlight>
              <a:latin typeface="Consolas" panose="020B0609020204030204" pitchFamily="49" charset="0"/>
            </a:endParaRPr>
          </a:p>
          <a:p>
            <a:pPr marL="0" indent="0" algn="just">
              <a:buNone/>
            </a:pPr>
            <a:r>
              <a:rPr lang="en-US" b="0" dirty="0">
                <a:solidFill>
                  <a:srgbClr val="0000FF"/>
                </a:solidFill>
                <a:effectLst/>
                <a:highlight>
                  <a:srgbClr val="FFFFFF"/>
                </a:highlight>
                <a:latin typeface="Consolas" panose="020B0609020204030204" pitchFamily="49" charset="0"/>
              </a:rPr>
              <a:t>SELECT</a:t>
            </a:r>
            <a:r>
              <a:rPr lang="en-US" b="0" dirty="0">
                <a:solidFill>
                  <a:srgbClr val="3B3B3B"/>
                </a:solidFill>
                <a:effectLst/>
                <a:highlight>
                  <a:srgbClr val="FFFFFF"/>
                </a:highlight>
                <a:latin typeface="Consolas" panose="020B0609020204030204" pitchFamily="49" charset="0"/>
              </a:rPr>
              <a:t> </a:t>
            </a:r>
            <a:r>
              <a:rPr lang="en-US" b="0" dirty="0">
                <a:solidFill>
                  <a:srgbClr val="000000"/>
                </a:solidFill>
                <a:effectLst/>
                <a:highlight>
                  <a:srgbClr val="FFFFFF"/>
                </a:highlight>
                <a:latin typeface="Consolas" panose="020B0609020204030204" pitchFamily="49" charset="0"/>
              </a:rPr>
              <a:t>*</a:t>
            </a:r>
            <a:endParaRPr lang="en-US" b="0" dirty="0">
              <a:solidFill>
                <a:srgbClr val="3B3B3B"/>
              </a:solidFill>
              <a:effectLst/>
              <a:highlight>
                <a:srgbClr val="FFFFFF"/>
              </a:highlight>
              <a:latin typeface="Consolas" panose="020B0609020204030204" pitchFamily="49" charset="0"/>
            </a:endParaRPr>
          </a:p>
          <a:p>
            <a:pPr marL="0" indent="0" algn="just">
              <a:buNone/>
            </a:pPr>
            <a:r>
              <a:rPr lang="en-US" b="0" dirty="0">
                <a:solidFill>
                  <a:srgbClr val="0000FF"/>
                </a:solidFill>
                <a:effectLst/>
                <a:highlight>
                  <a:srgbClr val="FFFFFF"/>
                </a:highlight>
                <a:latin typeface="Consolas" panose="020B0609020204030204" pitchFamily="49" charset="0"/>
              </a:rPr>
              <a:t>FROM</a:t>
            </a:r>
            <a:r>
              <a:rPr lang="en-US" b="0" dirty="0">
                <a:solidFill>
                  <a:srgbClr val="3B3B3B"/>
                </a:solidFill>
                <a:effectLst/>
                <a:highlight>
                  <a:srgbClr val="FFFFFF"/>
                </a:highlight>
                <a:latin typeface="Consolas" panose="020B0609020204030204" pitchFamily="49" charset="0"/>
              </a:rPr>
              <a:t> A </a:t>
            </a:r>
            <a:r>
              <a:rPr lang="en-US" b="0" dirty="0">
                <a:solidFill>
                  <a:srgbClr val="0000FF"/>
                </a:solidFill>
                <a:effectLst/>
                <a:highlight>
                  <a:srgbClr val="FFFFFF"/>
                </a:highlight>
                <a:latin typeface="Consolas" panose="020B0609020204030204" pitchFamily="49" charset="0"/>
              </a:rPr>
              <a:t>RIGHT OUTER JOIN</a:t>
            </a:r>
            <a:r>
              <a:rPr lang="en-US" b="0" dirty="0">
                <a:solidFill>
                  <a:srgbClr val="3B3B3B"/>
                </a:solidFill>
                <a:effectLst/>
                <a:highlight>
                  <a:srgbClr val="FFFFFF"/>
                </a:highlight>
                <a:latin typeface="Consolas" panose="020B0609020204030204" pitchFamily="49" charset="0"/>
              </a:rPr>
              <a:t> B </a:t>
            </a:r>
          </a:p>
          <a:p>
            <a:pPr marL="0" indent="0" algn="just">
              <a:buNone/>
            </a:pPr>
            <a:r>
              <a:rPr lang="en-US" b="0" dirty="0">
                <a:solidFill>
                  <a:srgbClr val="0000FF"/>
                </a:solidFill>
                <a:effectLst/>
                <a:highlight>
                  <a:srgbClr val="FFFFFF"/>
                </a:highlight>
                <a:latin typeface="Consolas" panose="020B0609020204030204" pitchFamily="49" charset="0"/>
              </a:rPr>
              <a:t>ON</a:t>
            </a:r>
            <a:r>
              <a:rPr lang="en-US" b="0" dirty="0">
                <a:solidFill>
                  <a:srgbClr val="3B3B3B"/>
                </a:solidFill>
                <a:effectLst/>
                <a:highlight>
                  <a:srgbClr val="FFFFFF"/>
                </a:highlight>
                <a:latin typeface="Consolas" panose="020B0609020204030204" pitchFamily="49" charset="0"/>
              </a:rPr>
              <a:t> </a:t>
            </a:r>
            <a:r>
              <a:rPr lang="en-US" b="0" dirty="0" err="1">
                <a:solidFill>
                  <a:srgbClr val="3B3B3B"/>
                </a:solidFill>
                <a:effectLst/>
                <a:highlight>
                  <a:srgbClr val="FFFFFF"/>
                </a:highlight>
                <a:latin typeface="Consolas" panose="020B0609020204030204" pitchFamily="49" charset="0"/>
              </a:rPr>
              <a:t>A.ColumnX</a:t>
            </a:r>
            <a:r>
              <a:rPr lang="en-US" b="0" dirty="0">
                <a:solidFill>
                  <a:srgbClr val="3B3B3B"/>
                </a:solidFill>
                <a:effectLst/>
                <a:highlight>
                  <a:srgbClr val="FFFFFF"/>
                </a:highlight>
                <a:latin typeface="Consolas" panose="020B0609020204030204" pitchFamily="49" charset="0"/>
              </a:rPr>
              <a:t> </a:t>
            </a:r>
            <a:r>
              <a:rPr lang="en-US" b="0" dirty="0">
                <a:solidFill>
                  <a:srgbClr val="000000"/>
                </a:solidFill>
                <a:effectLst/>
                <a:highlight>
                  <a:srgbClr val="FFFFFF"/>
                </a:highlight>
                <a:latin typeface="Consolas" panose="020B0609020204030204" pitchFamily="49" charset="0"/>
              </a:rPr>
              <a:t>=</a:t>
            </a:r>
            <a:r>
              <a:rPr lang="en-US" b="0" dirty="0">
                <a:solidFill>
                  <a:srgbClr val="3B3B3B"/>
                </a:solidFill>
                <a:effectLst/>
                <a:highlight>
                  <a:srgbClr val="FFFFFF"/>
                </a:highlight>
                <a:latin typeface="Consolas" panose="020B0609020204030204" pitchFamily="49" charset="0"/>
              </a:rPr>
              <a:t> </a:t>
            </a:r>
            <a:r>
              <a:rPr lang="en-US" b="0" dirty="0" err="1">
                <a:solidFill>
                  <a:srgbClr val="3B3B3B"/>
                </a:solidFill>
                <a:effectLst/>
                <a:highlight>
                  <a:srgbClr val="FFFFFF"/>
                </a:highlight>
                <a:latin typeface="Consolas" panose="020B0609020204030204" pitchFamily="49" charset="0"/>
              </a:rPr>
              <a:t>B.ColumnY</a:t>
            </a:r>
            <a:r>
              <a:rPr lang="en-US" b="0" dirty="0">
                <a:solidFill>
                  <a:srgbClr val="3B3B3B"/>
                </a:solidFill>
                <a:effectLst/>
                <a:highlight>
                  <a:srgbClr val="FFFFFF"/>
                </a:highlight>
                <a:latin typeface="Consolas" panose="020B0609020204030204" pitchFamily="49" charset="0"/>
              </a:rPr>
              <a:t>;</a:t>
            </a:r>
          </a:p>
          <a:p>
            <a:pPr marL="0" indent="0" algn="just">
              <a:buNone/>
            </a:pPr>
            <a:endParaRPr lang="fr-FR" dirty="0"/>
          </a:p>
        </p:txBody>
      </p:sp>
      <p:sp>
        <p:nvSpPr>
          <p:cNvPr id="4" name="Espace réservé du pied de page 3">
            <a:extLst>
              <a:ext uri="{FF2B5EF4-FFF2-40B4-BE49-F238E27FC236}">
                <a16:creationId xmlns:a16="http://schemas.microsoft.com/office/drawing/2014/main" id="{A71C5CA2-9763-5C06-22CE-63A675C1A5E1}"/>
              </a:ext>
            </a:extLst>
          </p:cNvPr>
          <p:cNvSpPr>
            <a:spLocks noGrp="1"/>
          </p:cNvSpPr>
          <p:nvPr>
            <p:ph type="ftr" sz="quarter" idx="11"/>
          </p:nvPr>
        </p:nvSpPr>
        <p:spPr/>
        <p:txBody>
          <a:bodyPr/>
          <a:lstStyle/>
          <a:p>
            <a:r>
              <a:rPr lang="en-US"/>
              <a:t>04/2024 - Tiphaine Accary-Barbier - CC BY-NC 4.0</a:t>
            </a:r>
            <a:endParaRPr lang="fr-FR"/>
          </a:p>
        </p:txBody>
      </p:sp>
      <p:pic>
        <p:nvPicPr>
          <p:cNvPr id="12" name="Image 11" descr="Une image contenant cercle, Police, symbole, logo&#10;&#10;Description générée automatiquement">
            <a:extLst>
              <a:ext uri="{FF2B5EF4-FFF2-40B4-BE49-F238E27FC236}">
                <a16:creationId xmlns:a16="http://schemas.microsoft.com/office/drawing/2014/main" id="{13E8FC19-F38B-87D8-BA92-249530895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83" y="1352758"/>
            <a:ext cx="2087033" cy="1245263"/>
          </a:xfrm>
          <a:prstGeom prst="rect">
            <a:avLst/>
          </a:prstGeom>
        </p:spPr>
      </p:pic>
      <p:pic>
        <p:nvPicPr>
          <p:cNvPr id="14" name="Image 13" descr="Une image contenant cercle, Police, symbole, Graphique&#10;&#10;Description générée automatiquement">
            <a:extLst>
              <a:ext uri="{FF2B5EF4-FFF2-40B4-BE49-F238E27FC236}">
                <a16:creationId xmlns:a16="http://schemas.microsoft.com/office/drawing/2014/main" id="{602A9D78-D873-A5EC-02B4-31A0159B4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662" y="1322660"/>
            <a:ext cx="2137476" cy="1275361"/>
          </a:xfrm>
          <a:prstGeom prst="rect">
            <a:avLst/>
          </a:prstGeom>
        </p:spPr>
      </p:pic>
      <p:pic>
        <p:nvPicPr>
          <p:cNvPr id="16" name="Image 2">
            <a:hlinkClick r:id="" action="ppaction://hlinkshowjump?jump=previousslide"/>
            <a:extLst>
              <a:ext uri="{FF2B5EF4-FFF2-40B4-BE49-F238E27FC236}">
                <a16:creationId xmlns:a16="http://schemas.microsoft.com/office/drawing/2014/main" id="{CDCD4A74-27A1-AC43-EBF9-6C9CEDA4F9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843436" y="116653"/>
            <a:ext cx="591710" cy="591710"/>
          </a:xfrm>
          <a:prstGeom prst="rect">
            <a:avLst/>
          </a:prstGeom>
        </p:spPr>
      </p:pic>
      <p:pic>
        <p:nvPicPr>
          <p:cNvPr id="17" name="Graphique 2">
            <a:hlinkClick r:id="rId6" action="ppaction://hlinksldjump"/>
            <a:extLst>
              <a:ext uri="{FF2B5EF4-FFF2-40B4-BE49-F238E27FC236}">
                <a16:creationId xmlns:a16="http://schemas.microsoft.com/office/drawing/2014/main" id="{7917023E-2F76-7EC7-2284-CD5E2A02BC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435146" y="90616"/>
            <a:ext cx="591710" cy="591710"/>
          </a:xfrm>
          <a:prstGeom prst="rect">
            <a:avLst/>
          </a:prstGeom>
        </p:spPr>
      </p:pic>
    </p:spTree>
    <p:extLst>
      <p:ext uri="{BB962C8B-B14F-4D97-AF65-F5344CB8AC3E}">
        <p14:creationId xmlns:p14="http://schemas.microsoft.com/office/powerpoint/2010/main" val="257571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0BBBD-218C-75D0-77C8-1368B14C26C7}"/>
              </a:ext>
            </a:extLst>
          </p:cNvPr>
          <p:cNvSpPr>
            <a:spLocks noGrp="1"/>
          </p:cNvSpPr>
          <p:nvPr>
            <p:ph type="title"/>
          </p:nvPr>
        </p:nvSpPr>
        <p:spPr/>
        <p:txBody>
          <a:bodyPr vert="horz" lIns="91440" tIns="45720" rIns="91440" bIns="45720" rtlCol="0" anchor="ctr">
            <a:normAutofit/>
          </a:bodyPr>
          <a:lstStyle/>
          <a:p>
            <a:r>
              <a:rPr lang="fr-FR" kern="1200" dirty="0">
                <a:solidFill>
                  <a:schemeClr val="tx1"/>
                </a:solidFill>
                <a:latin typeface="+mj-lt"/>
                <a:ea typeface="+mj-ea"/>
                <a:cs typeface="+mj-cs"/>
              </a:rPr>
              <a:t>Plan de l’atelier</a:t>
            </a:r>
            <a:endParaRPr lang="en-US" kern="1200" dirty="0">
              <a:solidFill>
                <a:schemeClr val="tx1"/>
              </a:solidFill>
              <a:latin typeface="+mj-lt"/>
              <a:ea typeface="+mj-ea"/>
              <a:cs typeface="+mj-cs"/>
            </a:endParaRPr>
          </a:p>
        </p:txBody>
      </p:sp>
      <p:pic>
        <p:nvPicPr>
          <p:cNvPr id="8" name="Image 7">
            <a:extLst>
              <a:ext uri="{FF2B5EF4-FFF2-40B4-BE49-F238E27FC236}">
                <a16:creationId xmlns:a16="http://schemas.microsoft.com/office/drawing/2014/main" id="{98AEB200-7613-2C06-6CD2-543D9A9D3098}"/>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89689" y="1420683"/>
            <a:ext cx="5617683" cy="4943561"/>
          </a:xfrm>
          <a:prstGeom prst="rect">
            <a:avLst/>
          </a:prstGeom>
        </p:spPr>
      </p:pic>
      <p:sp>
        <p:nvSpPr>
          <p:cNvPr id="11" name="ZoneTexte 10">
            <a:extLst>
              <a:ext uri="{FF2B5EF4-FFF2-40B4-BE49-F238E27FC236}">
                <a16:creationId xmlns:a16="http://schemas.microsoft.com/office/drawing/2014/main" id="{F1D74B8D-193D-F44F-20AF-E2A29A09E81A}"/>
              </a:ext>
            </a:extLst>
          </p:cNvPr>
          <p:cNvSpPr txBox="1"/>
          <p:nvPr/>
        </p:nvSpPr>
        <p:spPr>
          <a:xfrm>
            <a:off x="7403893" y="1869946"/>
            <a:ext cx="1651414" cy="523220"/>
          </a:xfrm>
          <a:prstGeom prst="rect">
            <a:avLst/>
          </a:prstGeom>
          <a:noFill/>
        </p:spPr>
        <p:txBody>
          <a:bodyPr wrap="none" rtlCol="0">
            <a:spAutoFit/>
          </a:bodyPr>
          <a:lstStyle/>
          <a:p>
            <a:pPr algn="ctr" defTabSz="1207740">
              <a:spcAft>
                <a:spcPts val="762"/>
              </a:spcAft>
            </a:pPr>
            <a:r>
              <a:rPr lang="fr-FR" sz="2800" kern="1200" dirty="0">
                <a:solidFill>
                  <a:srgbClr val="979797"/>
                </a:solidFill>
                <a:latin typeface="+mn-lt"/>
                <a:ea typeface="+mn-ea"/>
                <a:cs typeface="+mn-cs"/>
              </a:rPr>
              <a:t>IA et BDD</a:t>
            </a:r>
            <a:endParaRPr lang="fr-FR" sz="2800" dirty="0"/>
          </a:p>
        </p:txBody>
      </p:sp>
      <p:pic>
        <p:nvPicPr>
          <p:cNvPr id="19" name="Image 18">
            <a:hlinkClick r:id="rId3" action="ppaction://hlinksldjump" tooltip="Généralités sur les BDD"/>
            <a:extLst>
              <a:ext uri="{FF2B5EF4-FFF2-40B4-BE49-F238E27FC236}">
                <a16:creationId xmlns:a16="http://schemas.microsoft.com/office/drawing/2014/main" id="{1E42F5C0-FEC4-C162-EDFF-769BA7930E58}"/>
              </a:ext>
            </a:extLst>
          </p:cNvPr>
          <p:cNvPicPr>
            <a:picLocks noChangeAspect="1"/>
          </p:cNvPicPr>
          <p:nvPr/>
        </p:nvPicPr>
        <p:blipFill>
          <a:blip r:embed="rId4"/>
          <a:stretch>
            <a:fillRect/>
          </a:stretch>
        </p:blipFill>
        <p:spPr>
          <a:xfrm>
            <a:off x="6146599" y="1564514"/>
            <a:ext cx="1257294" cy="1150746"/>
          </a:xfrm>
          <a:prstGeom prst="rect">
            <a:avLst/>
          </a:prstGeom>
        </p:spPr>
      </p:pic>
      <p:sp>
        <p:nvSpPr>
          <p:cNvPr id="17" name="ZoneTexte 16">
            <a:extLst>
              <a:ext uri="{FF2B5EF4-FFF2-40B4-BE49-F238E27FC236}">
                <a16:creationId xmlns:a16="http://schemas.microsoft.com/office/drawing/2014/main" id="{7DA6255B-F4E5-1332-059F-920CC194DDA7}"/>
              </a:ext>
            </a:extLst>
          </p:cNvPr>
          <p:cNvSpPr txBox="1"/>
          <p:nvPr/>
        </p:nvSpPr>
        <p:spPr>
          <a:xfrm>
            <a:off x="7610842" y="4339143"/>
            <a:ext cx="3757097" cy="523220"/>
          </a:xfrm>
          <a:prstGeom prst="rect">
            <a:avLst/>
          </a:prstGeom>
          <a:noFill/>
        </p:spPr>
        <p:txBody>
          <a:bodyPr wrap="square" rtlCol="0">
            <a:spAutoFit/>
          </a:bodyPr>
          <a:lstStyle/>
          <a:p>
            <a:pPr algn="ctr" defTabSz="980694">
              <a:spcAft>
                <a:spcPts val="330"/>
              </a:spcAft>
            </a:pPr>
            <a:r>
              <a:rPr lang="fr-FR" sz="2800" kern="1200" dirty="0">
                <a:solidFill>
                  <a:srgbClr val="979797"/>
                </a:solidFill>
                <a:latin typeface="+mn-lt"/>
                <a:ea typeface="+mn-ea"/>
                <a:cs typeface="+mn-cs"/>
              </a:rPr>
              <a:t>Interroger les données</a:t>
            </a:r>
            <a:endParaRPr lang="fr-FR" sz="2800" dirty="0"/>
          </a:p>
        </p:txBody>
      </p:sp>
      <p:pic>
        <p:nvPicPr>
          <p:cNvPr id="24" name="Image 23">
            <a:hlinkClick r:id="rId5" action="ppaction://hlinksldjump" tooltip="Interrogation d'une BDD"/>
            <a:extLst>
              <a:ext uri="{FF2B5EF4-FFF2-40B4-BE49-F238E27FC236}">
                <a16:creationId xmlns:a16="http://schemas.microsoft.com/office/drawing/2014/main" id="{E79A3692-BE60-B18B-E48F-1AD6A6D76B02}"/>
              </a:ext>
            </a:extLst>
          </p:cNvPr>
          <p:cNvPicPr>
            <a:picLocks noChangeAspect="1"/>
          </p:cNvPicPr>
          <p:nvPr/>
        </p:nvPicPr>
        <p:blipFill>
          <a:blip r:embed="rId6"/>
          <a:stretch>
            <a:fillRect/>
          </a:stretch>
        </p:blipFill>
        <p:spPr>
          <a:xfrm>
            <a:off x="6461225" y="4099673"/>
            <a:ext cx="1333271" cy="1160052"/>
          </a:xfrm>
          <a:prstGeom prst="rect">
            <a:avLst/>
          </a:prstGeom>
        </p:spPr>
      </p:pic>
      <p:sp>
        <p:nvSpPr>
          <p:cNvPr id="14" name="ZoneTexte 13">
            <a:extLst>
              <a:ext uri="{FF2B5EF4-FFF2-40B4-BE49-F238E27FC236}">
                <a16:creationId xmlns:a16="http://schemas.microsoft.com/office/drawing/2014/main" id="{A5FF5093-EF3B-3803-1513-C9CC651C1ED7}"/>
              </a:ext>
            </a:extLst>
          </p:cNvPr>
          <p:cNvSpPr txBox="1"/>
          <p:nvPr/>
        </p:nvSpPr>
        <p:spPr>
          <a:xfrm>
            <a:off x="6910663" y="3576453"/>
            <a:ext cx="3188111" cy="523220"/>
          </a:xfrm>
          <a:prstGeom prst="rect">
            <a:avLst/>
          </a:prstGeom>
          <a:noFill/>
        </p:spPr>
        <p:txBody>
          <a:bodyPr wrap="square" rtlCol="0">
            <a:spAutoFit/>
          </a:bodyPr>
          <a:lstStyle/>
          <a:p>
            <a:pPr algn="ctr" defTabSz="1149035">
              <a:spcAft>
                <a:spcPts val="366"/>
              </a:spcAft>
            </a:pPr>
            <a:r>
              <a:rPr lang="fr-FR" sz="2800" kern="1200" dirty="0">
                <a:solidFill>
                  <a:srgbClr val="979797"/>
                </a:solidFill>
                <a:latin typeface="+mn-lt"/>
                <a:ea typeface="+mn-ea"/>
                <a:cs typeface="+mn-cs"/>
              </a:rPr>
              <a:t>Peupler la BDD</a:t>
            </a:r>
            <a:endParaRPr lang="fr-FR" sz="2800" dirty="0"/>
          </a:p>
        </p:txBody>
      </p:sp>
      <p:pic>
        <p:nvPicPr>
          <p:cNvPr id="27" name="Image 26">
            <a:hlinkClick r:id="rId7" action="ppaction://hlinksldjump" tooltip="Peuplement d'une BDD"/>
            <a:extLst>
              <a:ext uri="{FF2B5EF4-FFF2-40B4-BE49-F238E27FC236}">
                <a16:creationId xmlns:a16="http://schemas.microsoft.com/office/drawing/2014/main" id="{C6D8994F-8304-D081-70C5-4B94647AC49F}"/>
              </a:ext>
            </a:extLst>
          </p:cNvPr>
          <p:cNvPicPr>
            <a:picLocks noChangeAspect="1"/>
          </p:cNvPicPr>
          <p:nvPr/>
        </p:nvPicPr>
        <p:blipFill>
          <a:blip r:embed="rId8"/>
          <a:stretch>
            <a:fillRect/>
          </a:stretch>
        </p:blipFill>
        <p:spPr>
          <a:xfrm>
            <a:off x="6096000" y="3318103"/>
            <a:ext cx="1127992" cy="1101516"/>
          </a:xfrm>
          <a:prstGeom prst="rect">
            <a:avLst/>
          </a:prstGeom>
        </p:spPr>
      </p:pic>
      <p:sp>
        <p:nvSpPr>
          <p:cNvPr id="12" name="ZoneTexte 11">
            <a:extLst>
              <a:ext uri="{FF2B5EF4-FFF2-40B4-BE49-F238E27FC236}">
                <a16:creationId xmlns:a16="http://schemas.microsoft.com/office/drawing/2014/main" id="{691FFFB1-6A0A-C9B6-CEBD-2BD6C3C68619}"/>
              </a:ext>
            </a:extLst>
          </p:cNvPr>
          <p:cNvSpPr txBox="1"/>
          <p:nvPr/>
        </p:nvSpPr>
        <p:spPr>
          <a:xfrm>
            <a:off x="7248399" y="2799229"/>
            <a:ext cx="3564594" cy="523220"/>
          </a:xfrm>
          <a:prstGeom prst="rect">
            <a:avLst/>
          </a:prstGeom>
          <a:noFill/>
        </p:spPr>
        <p:txBody>
          <a:bodyPr wrap="square" rtlCol="0">
            <a:spAutoFit/>
          </a:bodyPr>
          <a:lstStyle/>
          <a:p>
            <a:pPr algn="ctr" defTabSz="997976">
              <a:spcAft>
                <a:spcPts val="642"/>
              </a:spcAft>
            </a:pPr>
            <a:r>
              <a:rPr lang="fr-FR" sz="2800" kern="1200" dirty="0">
                <a:solidFill>
                  <a:srgbClr val="979797"/>
                </a:solidFill>
                <a:latin typeface="+mn-lt"/>
                <a:ea typeface="+mn-ea"/>
                <a:cs typeface="+mn-cs"/>
              </a:rPr>
              <a:t>Concevoir la BDD</a:t>
            </a:r>
          </a:p>
        </p:txBody>
      </p:sp>
      <p:pic>
        <p:nvPicPr>
          <p:cNvPr id="28" name="Image 27">
            <a:hlinkClick r:id="rId9" action="ppaction://hlinksldjump" tooltip="Conception d'une BDD"/>
            <a:extLst>
              <a:ext uri="{FF2B5EF4-FFF2-40B4-BE49-F238E27FC236}">
                <a16:creationId xmlns:a16="http://schemas.microsoft.com/office/drawing/2014/main" id="{E466E176-787A-1A73-9C8C-A79CBA8B6BBA}"/>
              </a:ext>
            </a:extLst>
          </p:cNvPr>
          <p:cNvPicPr>
            <a:picLocks noChangeAspect="1"/>
          </p:cNvPicPr>
          <p:nvPr/>
        </p:nvPicPr>
        <p:blipFill>
          <a:blip r:embed="rId10"/>
          <a:stretch>
            <a:fillRect/>
          </a:stretch>
        </p:blipFill>
        <p:spPr>
          <a:xfrm>
            <a:off x="6096000" y="2399088"/>
            <a:ext cx="1629326" cy="1199505"/>
          </a:xfrm>
          <a:prstGeom prst="rect">
            <a:avLst/>
          </a:prstGeom>
        </p:spPr>
      </p:pic>
      <p:pic>
        <p:nvPicPr>
          <p:cNvPr id="5" name="Image 2">
            <a:hlinkClick r:id="" action="ppaction://hlinkshowjump?jump=previousslide"/>
            <a:extLst>
              <a:ext uri="{FF2B5EF4-FFF2-40B4-BE49-F238E27FC236}">
                <a16:creationId xmlns:a16="http://schemas.microsoft.com/office/drawing/2014/main" id="{D201732B-F365-8D44-E0EC-C139B5121B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12318" y="116653"/>
            <a:ext cx="591710" cy="591710"/>
          </a:xfrm>
          <a:prstGeom prst="rect">
            <a:avLst/>
          </a:prstGeom>
        </p:spPr>
      </p:pic>
      <p:pic>
        <p:nvPicPr>
          <p:cNvPr id="6" name="Graphique 5">
            <a:hlinkClick r:id="" action="ppaction://hlinkshowjump?jump=firstslide"/>
            <a:extLst>
              <a:ext uri="{FF2B5EF4-FFF2-40B4-BE49-F238E27FC236}">
                <a16:creationId xmlns:a16="http://schemas.microsoft.com/office/drawing/2014/main" id="{F2403F47-CB9E-0C58-410A-F63FD1957F7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04028" y="90616"/>
            <a:ext cx="591710" cy="591710"/>
          </a:xfrm>
          <a:prstGeom prst="rect">
            <a:avLst/>
          </a:prstGeom>
        </p:spPr>
      </p:pic>
      <p:sp>
        <p:nvSpPr>
          <p:cNvPr id="3" name="Espace réservé du pied de page 2">
            <a:extLst>
              <a:ext uri="{FF2B5EF4-FFF2-40B4-BE49-F238E27FC236}">
                <a16:creationId xmlns:a16="http://schemas.microsoft.com/office/drawing/2014/main" id="{F7A0380A-F4E2-4DF2-B807-9972183966D0}"/>
              </a:ext>
            </a:extLst>
          </p:cNvPr>
          <p:cNvSpPr>
            <a:spLocks noGrp="1"/>
          </p:cNvSpPr>
          <p:nvPr>
            <p:ph type="ftr" sz="quarter" idx="11"/>
          </p:nvPr>
        </p:nvSpPr>
        <p:spPr/>
        <p:txBody>
          <a:bodyPr/>
          <a:lstStyle/>
          <a:p>
            <a:r>
              <a:rPr lang="en-US"/>
              <a:t>04/2024 - Tiphaine Accary-Barbier - CC BY-NC 4.0</a:t>
            </a:r>
            <a:endParaRPr lang="fr-FR"/>
          </a:p>
        </p:txBody>
      </p:sp>
      <p:pic>
        <p:nvPicPr>
          <p:cNvPr id="7" name="Image 6">
            <a:hlinkClick r:id="rId14" action="ppaction://hlinksldjump"/>
            <a:extLst>
              <a:ext uri="{FF2B5EF4-FFF2-40B4-BE49-F238E27FC236}">
                <a16:creationId xmlns:a16="http://schemas.microsoft.com/office/drawing/2014/main" id="{3D618DEB-2397-3832-4AF7-6EEFBAD0C19A}"/>
              </a:ext>
            </a:extLst>
          </p:cNvPr>
          <p:cNvPicPr>
            <a:picLocks noChangeAspect="1"/>
          </p:cNvPicPr>
          <p:nvPr/>
        </p:nvPicPr>
        <p:blipFill rotWithShape="1">
          <a:blip r:embed="rId15">
            <a:extLst>
              <a:ext uri="{28A0092B-C50C-407E-A947-70E740481C1C}">
                <a14:useLocalDpi xmlns:a14="http://schemas.microsoft.com/office/drawing/2010/main" val="0"/>
              </a:ext>
            </a:extLst>
          </a:blip>
          <a:srcRect l="22646" t="23204" r="17758" b="23939"/>
          <a:stretch/>
        </p:blipFill>
        <p:spPr>
          <a:xfrm>
            <a:off x="7846322" y="5305291"/>
            <a:ext cx="1027196" cy="911027"/>
          </a:xfrm>
          <a:prstGeom prst="rect">
            <a:avLst/>
          </a:prstGeom>
        </p:spPr>
      </p:pic>
      <p:sp>
        <p:nvSpPr>
          <p:cNvPr id="9" name="ZoneTexte 8">
            <a:extLst>
              <a:ext uri="{FF2B5EF4-FFF2-40B4-BE49-F238E27FC236}">
                <a16:creationId xmlns:a16="http://schemas.microsoft.com/office/drawing/2014/main" id="{AF9E4492-E732-B1B3-FF1E-689E853DF60F}"/>
              </a:ext>
            </a:extLst>
          </p:cNvPr>
          <p:cNvSpPr txBox="1"/>
          <p:nvPr/>
        </p:nvSpPr>
        <p:spPr>
          <a:xfrm>
            <a:off x="8683918" y="5535918"/>
            <a:ext cx="2257455" cy="523220"/>
          </a:xfrm>
          <a:prstGeom prst="rect">
            <a:avLst/>
          </a:prstGeom>
          <a:noFill/>
        </p:spPr>
        <p:txBody>
          <a:bodyPr wrap="square" rtlCol="0">
            <a:spAutoFit/>
          </a:bodyPr>
          <a:lstStyle/>
          <a:p>
            <a:pPr algn="ctr" defTabSz="980694">
              <a:spcAft>
                <a:spcPts val="330"/>
              </a:spcAft>
            </a:pPr>
            <a:r>
              <a:rPr lang="fr-FR" sz="2800" kern="1200" dirty="0">
                <a:solidFill>
                  <a:srgbClr val="979797"/>
                </a:solidFill>
                <a:latin typeface="+mn-lt"/>
                <a:ea typeface="+mn-ea"/>
                <a:cs typeface="+mn-cs"/>
              </a:rPr>
              <a:t>Conclusion</a:t>
            </a:r>
            <a:endParaRPr lang="fr-FR" sz="2800" dirty="0"/>
          </a:p>
        </p:txBody>
      </p:sp>
    </p:spTree>
    <p:extLst>
      <p:ext uri="{BB962C8B-B14F-4D97-AF65-F5344CB8AC3E}">
        <p14:creationId xmlns:p14="http://schemas.microsoft.com/office/powerpoint/2010/main" val="368117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AAA31-8333-1872-C39D-105323520B97}"/>
              </a:ext>
            </a:extLst>
          </p:cNvPr>
          <p:cNvSpPr>
            <a:spLocks noGrp="1"/>
          </p:cNvSpPr>
          <p:nvPr>
            <p:ph type="title"/>
          </p:nvPr>
        </p:nvSpPr>
        <p:spPr/>
        <p:txBody>
          <a:bodyPr/>
          <a:lstStyle/>
          <a:p>
            <a:r>
              <a:rPr lang="fr-FR" dirty="0"/>
              <a:t>Requêtes SQL et IA : à vous de jouer</a:t>
            </a:r>
          </a:p>
        </p:txBody>
      </p:sp>
      <p:sp>
        <p:nvSpPr>
          <p:cNvPr id="3" name="Espace réservé du contenu 2">
            <a:extLst>
              <a:ext uri="{FF2B5EF4-FFF2-40B4-BE49-F238E27FC236}">
                <a16:creationId xmlns:a16="http://schemas.microsoft.com/office/drawing/2014/main" id="{D3A63BD6-5D92-D82E-6F85-1621134726DB}"/>
              </a:ext>
            </a:extLst>
          </p:cNvPr>
          <p:cNvSpPr>
            <a:spLocks noGrp="1"/>
          </p:cNvSpPr>
          <p:nvPr>
            <p:ph idx="1"/>
          </p:nvPr>
        </p:nvSpPr>
        <p:spPr>
          <a:xfrm>
            <a:off x="838200" y="1507958"/>
            <a:ext cx="10515600" cy="4669005"/>
          </a:xfrm>
        </p:spPr>
        <p:txBody>
          <a:bodyPr/>
          <a:lstStyle/>
          <a:p>
            <a:pPr>
              <a:buFont typeface="Arial" panose="020B0604020202020204" pitchFamily="34" charset="0"/>
              <a:buChar char="•"/>
            </a:pPr>
            <a:r>
              <a:rPr lang="fr-FR" dirty="0"/>
              <a:t>Vous allez réaliser en équipe un ensemble de taches pédagogiques (apprentissage et conception) en utilisant une IA.</a:t>
            </a:r>
          </a:p>
        </p:txBody>
      </p:sp>
      <p:sp>
        <p:nvSpPr>
          <p:cNvPr id="5" name="Espace réservé du pied de page 4">
            <a:extLst>
              <a:ext uri="{FF2B5EF4-FFF2-40B4-BE49-F238E27FC236}">
                <a16:creationId xmlns:a16="http://schemas.microsoft.com/office/drawing/2014/main" id="{21C322EF-9178-DC82-1691-35BFEE273B11}"/>
              </a:ext>
            </a:extLst>
          </p:cNvPr>
          <p:cNvSpPr>
            <a:spLocks noGrp="1"/>
          </p:cNvSpPr>
          <p:nvPr>
            <p:ph type="ftr" sz="quarter" idx="11"/>
          </p:nvPr>
        </p:nvSpPr>
        <p:spPr/>
        <p:txBody>
          <a:bodyPr/>
          <a:lstStyle/>
          <a:p>
            <a:r>
              <a:rPr lang="en-US"/>
              <a:t>04/2024 - Tiphaine Accary-Barbier - CC BY-NC 4.0</a:t>
            </a:r>
            <a:endParaRPr lang="fr-FR"/>
          </a:p>
        </p:txBody>
      </p:sp>
      <p:graphicFrame>
        <p:nvGraphicFramePr>
          <p:cNvPr id="4" name="Espace réservé du contenu 4">
            <a:extLst>
              <a:ext uri="{FF2B5EF4-FFF2-40B4-BE49-F238E27FC236}">
                <a16:creationId xmlns:a16="http://schemas.microsoft.com/office/drawing/2014/main" id="{3C4A3EB3-A93C-87C9-1470-8248CCD8579E}"/>
              </a:ext>
            </a:extLst>
          </p:cNvPr>
          <p:cNvGraphicFramePr>
            <a:graphicFrameLocks/>
          </p:cNvGraphicFramePr>
          <p:nvPr>
            <p:extLst>
              <p:ext uri="{D42A27DB-BD31-4B8C-83A1-F6EECF244321}">
                <p14:modId xmlns:p14="http://schemas.microsoft.com/office/powerpoint/2010/main" val="452003082"/>
              </p:ext>
            </p:extLst>
          </p:nvPr>
        </p:nvGraphicFramePr>
        <p:xfrm>
          <a:off x="904602" y="2536257"/>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que 2">
            <a:hlinkClick r:id="rId7" action="ppaction://hlinksldjump"/>
            <a:extLst>
              <a:ext uri="{FF2B5EF4-FFF2-40B4-BE49-F238E27FC236}">
                <a16:creationId xmlns:a16="http://schemas.microsoft.com/office/drawing/2014/main" id="{6823E701-FB65-A935-81BF-A7E03CD2995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30220" y="90616"/>
            <a:ext cx="591710" cy="591710"/>
          </a:xfrm>
          <a:prstGeom prst="rect">
            <a:avLst/>
          </a:prstGeom>
        </p:spPr>
      </p:pic>
      <p:pic>
        <p:nvPicPr>
          <p:cNvPr id="7" name="Graphique 6" descr="Cercle avec flèche gauche avec un remplissage uni">
            <a:hlinkClick r:id="" action="ppaction://hlinkshowjump?jump=nextslide"/>
            <a:extLst>
              <a:ext uri="{FF2B5EF4-FFF2-40B4-BE49-F238E27FC236}">
                <a16:creationId xmlns:a16="http://schemas.microsoft.com/office/drawing/2014/main" id="{73963C2E-521B-D8F0-E44B-9A2BE1A419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80455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a:bodyPr>
          <a:lstStyle/>
          <a:p>
            <a:r>
              <a:rPr lang="fr-FR" sz="3600" dirty="0"/>
              <a:t>Etape1.1. Génération de requêtes de jointures simples</a:t>
            </a:r>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200" y="1427748"/>
            <a:ext cx="10515600" cy="1223042"/>
          </a:xfrm>
          <a:solidFill>
            <a:schemeClr val="accent4">
              <a:lumMod val="40000"/>
              <a:lumOff val="60000"/>
            </a:schemeClr>
          </a:solidFill>
          <a:ln>
            <a:solidFill>
              <a:schemeClr val="tx1"/>
            </a:solidFill>
          </a:ln>
        </p:spPr>
        <p:txBody>
          <a:bodyPr>
            <a:normAutofit/>
          </a:bodyPr>
          <a:lstStyle/>
          <a:p>
            <a:pPr marL="0" indent="0">
              <a:buNone/>
            </a:pPr>
            <a:r>
              <a:rPr lang="fr-FR" sz="2000" b="1" u="sng" dirty="0"/>
              <a:t>Objectif d'apprentissage </a:t>
            </a:r>
            <a:r>
              <a:rPr lang="fr-FR" sz="2000" dirty="0"/>
              <a:t>: </a:t>
            </a:r>
            <a:r>
              <a:rPr lang="fr-FR" sz="2000" u="sng" dirty="0"/>
              <a:t>Comprendre comment effectuer une jointure entre deux tables.</a:t>
            </a:r>
          </a:p>
          <a:p>
            <a:pPr marL="0" indent="0" algn="just">
              <a:buNone/>
            </a:pPr>
            <a:r>
              <a:rPr lang="fr-FR" sz="2000" dirty="0"/>
              <a:t>Ecrire une requête SQL pour récupérer pour chaque industrie son nom, sa taille, son nombre d’employé et le nom du secteur industriel auquel elle appartient.</a:t>
            </a:r>
          </a:p>
          <a:p>
            <a:pPr marL="0" indent="0" algn="just">
              <a:buNone/>
            </a:pPr>
            <a:endParaRPr lang="fr-FR" sz="2000" dirty="0"/>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77771" y="116653"/>
            <a:ext cx="591710" cy="591710"/>
          </a:xfrm>
          <a:prstGeom prst="rect">
            <a:avLst/>
          </a:prstGeom>
        </p:spPr>
      </p:pic>
      <p:pic>
        <p:nvPicPr>
          <p:cNvPr id="10" name="Graphique 9" descr="Cercle avec flèche gauche avec un remplissage uni">
            <a:hlinkClick r:id="" action="ppaction://hlinkshowjump?jump=nextslide"/>
            <a:extLst>
              <a:ext uri="{FF2B5EF4-FFF2-40B4-BE49-F238E27FC236}">
                <a16:creationId xmlns:a16="http://schemas.microsoft.com/office/drawing/2014/main" id="{22439007-A5D4-7F14-9B76-16BFEC8618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graphicFrame>
        <p:nvGraphicFramePr>
          <p:cNvPr id="3" name="Tableau 2">
            <a:extLst>
              <a:ext uri="{FF2B5EF4-FFF2-40B4-BE49-F238E27FC236}">
                <a16:creationId xmlns:a16="http://schemas.microsoft.com/office/drawing/2014/main" id="{EF0A5B2C-B054-31F1-8170-D8F12294B619}"/>
              </a:ext>
            </a:extLst>
          </p:cNvPr>
          <p:cNvGraphicFramePr>
            <a:graphicFrameLocks noGrp="1"/>
          </p:cNvGraphicFramePr>
          <p:nvPr>
            <p:extLst>
              <p:ext uri="{D42A27DB-BD31-4B8C-83A1-F6EECF244321}">
                <p14:modId xmlns:p14="http://schemas.microsoft.com/office/powerpoint/2010/main" val="563609235"/>
              </p:ext>
            </p:extLst>
          </p:nvPr>
        </p:nvGraphicFramePr>
        <p:xfrm>
          <a:off x="837179" y="3192529"/>
          <a:ext cx="10515600" cy="175966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678452659"/>
                    </a:ext>
                  </a:extLst>
                </a:gridCol>
                <a:gridCol w="3505200">
                  <a:extLst>
                    <a:ext uri="{9D8B030D-6E8A-4147-A177-3AD203B41FA5}">
                      <a16:colId xmlns:a16="http://schemas.microsoft.com/office/drawing/2014/main" val="3342976823"/>
                    </a:ext>
                  </a:extLst>
                </a:gridCol>
                <a:gridCol w="3505200">
                  <a:extLst>
                    <a:ext uri="{9D8B030D-6E8A-4147-A177-3AD203B41FA5}">
                      <a16:colId xmlns:a16="http://schemas.microsoft.com/office/drawing/2014/main" val="2758104019"/>
                    </a:ext>
                  </a:extLst>
                </a:gridCol>
              </a:tblGrid>
              <a:tr h="449028">
                <a:tc>
                  <a:txBody>
                    <a:bodyPr/>
                    <a:lstStyle/>
                    <a:p>
                      <a:pPr algn="ctr"/>
                      <a:r>
                        <a:rPr lang="fr-FR" sz="2000" b="1" dirty="0">
                          <a:solidFill>
                            <a:schemeClr val="tx1"/>
                          </a:solidFill>
                        </a:rPr>
                        <a:t>Mission pour les IHA</a:t>
                      </a:r>
                    </a:p>
                  </a:txBody>
                  <a:tcPr>
                    <a:solidFill>
                      <a:srgbClr val="FFC000"/>
                    </a:solidFill>
                  </a:tcPr>
                </a:tc>
                <a:tc>
                  <a:txBody>
                    <a:bodyPr/>
                    <a:lstStyle/>
                    <a:p>
                      <a:pPr algn="ctr"/>
                      <a:r>
                        <a:rPr lang="fr-FR" sz="2000" b="1" dirty="0">
                          <a:solidFill>
                            <a:schemeClr val="tx1"/>
                          </a:solidFill>
                        </a:rPr>
                        <a:t>Mission pour les IA</a:t>
                      </a:r>
                    </a:p>
                  </a:txBody>
                  <a:tcPr>
                    <a:solidFill>
                      <a:srgbClr val="96DCF8"/>
                    </a:solidFill>
                  </a:tcPr>
                </a:tc>
                <a:tc>
                  <a:txBody>
                    <a:bodyPr/>
                    <a:lstStyle/>
                    <a:p>
                      <a:pPr algn="ctr"/>
                      <a:r>
                        <a:rPr lang="fr-FR" sz="2000" b="1" dirty="0">
                          <a:solidFill>
                            <a:schemeClr val="tx1"/>
                          </a:solidFill>
                        </a:rPr>
                        <a:t>Mission pour l’équipe</a:t>
                      </a:r>
                    </a:p>
                  </a:txBody>
                  <a:tcPr>
                    <a:solidFill>
                      <a:srgbClr val="D9F2D0"/>
                    </a:solidFill>
                  </a:tcPr>
                </a:tc>
                <a:extLst>
                  <a:ext uri="{0D108BD9-81ED-4DB2-BD59-A6C34878D82A}">
                    <a16:rowId xmlns:a16="http://schemas.microsoft.com/office/drawing/2014/main" val="1588884538"/>
                  </a:ext>
                </a:extLst>
              </a:tr>
              <a:tr h="611521">
                <a:tc>
                  <a:txBody>
                    <a:bodyPr/>
                    <a:lstStyle/>
                    <a:p>
                      <a:r>
                        <a:rPr lang="fr-FR" sz="2000" dirty="0"/>
                        <a:t>Ecrire la requête en SQL</a:t>
                      </a:r>
                    </a:p>
                  </a:txBody>
                  <a:tcPr/>
                </a:tc>
                <a:tc>
                  <a:txBody>
                    <a:bodyPr/>
                    <a:lstStyle/>
                    <a:p>
                      <a:r>
                        <a:rPr lang="fr-FR" sz="2000" dirty="0"/>
                        <a:t>Ecrire un prompt dans Perplexity pour générer la requête SQL et contrôler le résultat.</a:t>
                      </a:r>
                    </a:p>
                  </a:txBody>
                  <a:tcPr/>
                </a:tc>
                <a:tc>
                  <a:txBody>
                    <a:bodyPr/>
                    <a:lstStyle/>
                    <a:p>
                      <a:r>
                        <a:rPr lang="fr-FR" sz="2000" dirty="0"/>
                        <a:t>Discuter des similitudes et des différences entre la requête générée et celle rédigée.</a:t>
                      </a:r>
                    </a:p>
                  </a:txBody>
                  <a:tcPr/>
                </a:tc>
                <a:extLst>
                  <a:ext uri="{0D108BD9-81ED-4DB2-BD59-A6C34878D82A}">
                    <a16:rowId xmlns:a16="http://schemas.microsoft.com/office/drawing/2014/main" val="804890738"/>
                  </a:ext>
                </a:extLst>
              </a:tr>
            </a:tbl>
          </a:graphicData>
        </a:graphic>
      </p:graphicFrame>
    </p:spTree>
    <p:extLst>
      <p:ext uri="{BB962C8B-B14F-4D97-AF65-F5344CB8AC3E}">
        <p14:creationId xmlns:p14="http://schemas.microsoft.com/office/powerpoint/2010/main" val="3720506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a:bodyPr>
          <a:lstStyle/>
          <a:p>
            <a:r>
              <a:rPr lang="fr-FR" sz="3600" dirty="0"/>
              <a:t>Etape1.2. Correction de requêtes de jointures erronées</a:t>
            </a:r>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200" y="1443789"/>
            <a:ext cx="10515600" cy="2310064"/>
          </a:xfrm>
          <a:solidFill>
            <a:schemeClr val="accent4">
              <a:lumMod val="40000"/>
              <a:lumOff val="60000"/>
            </a:schemeClr>
          </a:solidFill>
          <a:ln>
            <a:solidFill>
              <a:schemeClr val="tx1"/>
            </a:solidFill>
          </a:ln>
        </p:spPr>
        <p:txBody>
          <a:bodyPr>
            <a:normAutofit fontScale="92500"/>
          </a:bodyPr>
          <a:lstStyle/>
          <a:p>
            <a:pPr marL="0" indent="0">
              <a:buNone/>
            </a:pPr>
            <a:r>
              <a:rPr lang="fr-FR" sz="2000" b="1" u="sng" dirty="0"/>
              <a:t>Objectif d'apprentissage </a:t>
            </a:r>
            <a:r>
              <a:rPr lang="fr-FR" sz="2000" dirty="0"/>
              <a:t>: </a:t>
            </a:r>
            <a:r>
              <a:rPr lang="fr-FR" sz="2000" u="sng" dirty="0"/>
              <a:t>Identifier et corriger les erreurs dans les requêtes de jointures.</a:t>
            </a:r>
          </a:p>
          <a:p>
            <a:pPr marL="0" indent="0" algn="just">
              <a:buNone/>
            </a:pPr>
            <a:r>
              <a:rPr lang="fr-FR" sz="2000" dirty="0"/>
              <a:t>Corriger la requête SQL suivante :</a:t>
            </a:r>
          </a:p>
          <a:p>
            <a:pPr marL="0" indent="0" algn="just">
              <a:buNone/>
            </a:pPr>
            <a:r>
              <a:rPr lang="fr-FR" sz="2000" dirty="0"/>
              <a:t>SELECT </a:t>
            </a:r>
            <a:r>
              <a:rPr lang="fr-FR" sz="2000" dirty="0" err="1"/>
              <a:t>EmissionCarbone</a:t>
            </a:r>
            <a:r>
              <a:rPr lang="fr-FR" sz="2000" dirty="0"/>
              <a:t>.*, </a:t>
            </a:r>
            <a:r>
              <a:rPr lang="fr-FR" sz="2000" dirty="0" err="1"/>
              <a:t>NomType</a:t>
            </a:r>
            <a:r>
              <a:rPr lang="fr-FR" sz="2000" dirty="0"/>
              <a:t> </a:t>
            </a:r>
          </a:p>
          <a:p>
            <a:pPr marL="0" indent="0" algn="just">
              <a:buNone/>
            </a:pPr>
            <a:r>
              <a:rPr lang="fr-FR" sz="2000" dirty="0"/>
              <a:t>FROM </a:t>
            </a:r>
            <a:r>
              <a:rPr lang="fr-FR" sz="2000" dirty="0" err="1"/>
              <a:t>EmissionCarbone</a:t>
            </a:r>
            <a:r>
              <a:rPr lang="fr-FR" sz="2000" dirty="0"/>
              <a:t> JOIN Industrie ON </a:t>
            </a:r>
            <a:r>
              <a:rPr lang="fr-FR" sz="2000" dirty="0" err="1"/>
              <a:t>Industrie.ID_Industrie</a:t>
            </a:r>
            <a:r>
              <a:rPr lang="fr-FR" sz="2000" dirty="0"/>
              <a:t> = </a:t>
            </a:r>
            <a:r>
              <a:rPr lang="fr-FR" sz="2000" dirty="0" err="1"/>
              <a:t>EmissionCarbone.ID_Industrie</a:t>
            </a:r>
            <a:endParaRPr lang="fr-FR" sz="2000" dirty="0"/>
          </a:p>
          <a:p>
            <a:pPr marL="0" indent="0" algn="just">
              <a:buNone/>
            </a:pPr>
            <a:r>
              <a:rPr lang="fr-FR" sz="2000" dirty="0"/>
              <a:t>JOIN </a:t>
            </a:r>
            <a:r>
              <a:rPr lang="fr-FR" sz="2000" dirty="0" err="1"/>
              <a:t>TypeIndustrie</a:t>
            </a:r>
            <a:r>
              <a:rPr lang="fr-FR" sz="2000" dirty="0"/>
              <a:t> ON </a:t>
            </a:r>
            <a:r>
              <a:rPr lang="fr-FR" sz="2000" dirty="0" err="1"/>
              <a:t>EmissionCarbone.ID_Type</a:t>
            </a:r>
            <a:r>
              <a:rPr lang="fr-FR" sz="2000" dirty="0"/>
              <a:t> = </a:t>
            </a:r>
            <a:r>
              <a:rPr lang="fr-FR" sz="2000" dirty="0" err="1"/>
              <a:t>TypeIndustrie.ID_Type</a:t>
            </a:r>
            <a:r>
              <a:rPr lang="fr-FR" sz="2000" dirty="0"/>
              <a:t> </a:t>
            </a:r>
          </a:p>
          <a:p>
            <a:pPr marL="0" indent="0" algn="just">
              <a:buNone/>
            </a:pPr>
            <a:r>
              <a:rPr lang="fr-FR" sz="2000" dirty="0"/>
              <a:t>WHERE </a:t>
            </a:r>
            <a:r>
              <a:rPr lang="fr-FR" sz="2000" dirty="0" err="1"/>
              <a:t>NomType</a:t>
            </a:r>
            <a:r>
              <a:rPr lang="fr-FR" sz="2000" dirty="0"/>
              <a:t> = 'Agroalimentaire’ ;</a:t>
            </a:r>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77771" y="116653"/>
            <a:ext cx="591710" cy="591710"/>
          </a:xfrm>
          <a:prstGeom prst="rect">
            <a:avLst/>
          </a:prstGeom>
        </p:spPr>
      </p:pic>
      <p:graphicFrame>
        <p:nvGraphicFramePr>
          <p:cNvPr id="3" name="Tableau 2">
            <a:extLst>
              <a:ext uri="{FF2B5EF4-FFF2-40B4-BE49-F238E27FC236}">
                <a16:creationId xmlns:a16="http://schemas.microsoft.com/office/drawing/2014/main" id="{EF0A5B2C-B054-31F1-8170-D8F12294B619}"/>
              </a:ext>
            </a:extLst>
          </p:cNvPr>
          <p:cNvGraphicFramePr>
            <a:graphicFrameLocks noGrp="1"/>
          </p:cNvGraphicFramePr>
          <p:nvPr>
            <p:extLst>
              <p:ext uri="{D42A27DB-BD31-4B8C-83A1-F6EECF244321}">
                <p14:modId xmlns:p14="http://schemas.microsoft.com/office/powerpoint/2010/main" val="3627064184"/>
              </p:ext>
            </p:extLst>
          </p:nvPr>
        </p:nvGraphicFramePr>
        <p:xfrm>
          <a:off x="837179" y="3930464"/>
          <a:ext cx="10515600" cy="175966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678452659"/>
                    </a:ext>
                  </a:extLst>
                </a:gridCol>
                <a:gridCol w="3505200">
                  <a:extLst>
                    <a:ext uri="{9D8B030D-6E8A-4147-A177-3AD203B41FA5}">
                      <a16:colId xmlns:a16="http://schemas.microsoft.com/office/drawing/2014/main" val="3342976823"/>
                    </a:ext>
                  </a:extLst>
                </a:gridCol>
                <a:gridCol w="3505200">
                  <a:extLst>
                    <a:ext uri="{9D8B030D-6E8A-4147-A177-3AD203B41FA5}">
                      <a16:colId xmlns:a16="http://schemas.microsoft.com/office/drawing/2014/main" val="2758104019"/>
                    </a:ext>
                  </a:extLst>
                </a:gridCol>
              </a:tblGrid>
              <a:tr h="449028">
                <a:tc>
                  <a:txBody>
                    <a:bodyPr/>
                    <a:lstStyle/>
                    <a:p>
                      <a:pPr algn="ctr"/>
                      <a:r>
                        <a:rPr lang="fr-FR" sz="2000" b="1" dirty="0">
                          <a:solidFill>
                            <a:schemeClr val="tx1"/>
                          </a:solidFill>
                        </a:rPr>
                        <a:t>Mission pour les IHA</a:t>
                      </a:r>
                    </a:p>
                  </a:txBody>
                  <a:tcPr>
                    <a:solidFill>
                      <a:srgbClr val="FFC000"/>
                    </a:solidFill>
                  </a:tcPr>
                </a:tc>
                <a:tc>
                  <a:txBody>
                    <a:bodyPr/>
                    <a:lstStyle/>
                    <a:p>
                      <a:pPr algn="ctr"/>
                      <a:r>
                        <a:rPr lang="fr-FR" sz="2000" b="1" dirty="0">
                          <a:solidFill>
                            <a:schemeClr val="tx1"/>
                          </a:solidFill>
                        </a:rPr>
                        <a:t>Mission pour les IA</a:t>
                      </a:r>
                    </a:p>
                  </a:txBody>
                  <a:tcPr>
                    <a:solidFill>
                      <a:srgbClr val="96DCF8"/>
                    </a:solidFill>
                  </a:tcPr>
                </a:tc>
                <a:tc>
                  <a:txBody>
                    <a:bodyPr/>
                    <a:lstStyle/>
                    <a:p>
                      <a:pPr algn="ctr"/>
                      <a:r>
                        <a:rPr lang="fr-FR" sz="2000" b="1" dirty="0">
                          <a:solidFill>
                            <a:schemeClr val="tx1"/>
                          </a:solidFill>
                        </a:rPr>
                        <a:t>Mission pour l’équipe</a:t>
                      </a:r>
                    </a:p>
                  </a:txBody>
                  <a:tcPr>
                    <a:solidFill>
                      <a:srgbClr val="D9F2D0"/>
                    </a:solidFill>
                  </a:tcPr>
                </a:tc>
                <a:extLst>
                  <a:ext uri="{0D108BD9-81ED-4DB2-BD59-A6C34878D82A}">
                    <a16:rowId xmlns:a16="http://schemas.microsoft.com/office/drawing/2014/main" val="1588884538"/>
                  </a:ext>
                </a:extLst>
              </a:tr>
              <a:tr h="611521">
                <a:tc>
                  <a:txBody>
                    <a:bodyPr/>
                    <a:lstStyle/>
                    <a:p>
                      <a:r>
                        <a:rPr lang="fr-FR" sz="2000" dirty="0"/>
                        <a:t>Trouver l’erreur et corriger la requête SQL</a:t>
                      </a:r>
                    </a:p>
                  </a:txBody>
                  <a:tcPr/>
                </a:tc>
                <a:tc>
                  <a:txBody>
                    <a:bodyPr/>
                    <a:lstStyle/>
                    <a:p>
                      <a:r>
                        <a:rPr lang="fr-FR" sz="2000" dirty="0"/>
                        <a:t>Ecrire un prompt dans Perplexity pour obtenir une explication de l’erreur et une version corrigée de la requête.</a:t>
                      </a:r>
                    </a:p>
                  </a:txBody>
                  <a:tcPr/>
                </a:tc>
                <a:tc>
                  <a:txBody>
                    <a:bodyPr/>
                    <a:lstStyle/>
                    <a:p>
                      <a:r>
                        <a:rPr lang="fr-FR" sz="2000" dirty="0"/>
                        <a:t>Discuter des similitudes et des différences entre la requête générée et celle rédigée</a:t>
                      </a:r>
                    </a:p>
                  </a:txBody>
                  <a:tcPr/>
                </a:tc>
                <a:extLst>
                  <a:ext uri="{0D108BD9-81ED-4DB2-BD59-A6C34878D82A}">
                    <a16:rowId xmlns:a16="http://schemas.microsoft.com/office/drawing/2014/main" val="804890738"/>
                  </a:ext>
                </a:extLst>
              </a:tr>
            </a:tbl>
          </a:graphicData>
        </a:graphic>
      </p:graphicFrame>
      <p:pic>
        <p:nvPicPr>
          <p:cNvPr id="5" name="Graphique 4" descr="Cercle avec flèche gauche avec un remplissage uni">
            <a:hlinkClick r:id="" action="ppaction://hlinkshowjump?jump=nextslide"/>
            <a:extLst>
              <a:ext uri="{FF2B5EF4-FFF2-40B4-BE49-F238E27FC236}">
                <a16:creationId xmlns:a16="http://schemas.microsoft.com/office/drawing/2014/main" id="{16EE53C3-9336-2375-C1BC-7AE40D7B4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973521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a:bodyPr>
          <a:lstStyle/>
          <a:p>
            <a:r>
              <a:rPr lang="fr-FR" sz="3600" dirty="0"/>
              <a:t>Etape1.3. Complétion de requêtes jointures partielles</a:t>
            </a:r>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200" y="1395662"/>
            <a:ext cx="10515600" cy="2967936"/>
          </a:xfrm>
          <a:solidFill>
            <a:schemeClr val="accent4">
              <a:lumMod val="40000"/>
              <a:lumOff val="60000"/>
            </a:schemeClr>
          </a:solidFill>
          <a:ln>
            <a:solidFill>
              <a:schemeClr val="tx1"/>
            </a:solidFill>
          </a:ln>
        </p:spPr>
        <p:txBody>
          <a:bodyPr>
            <a:normAutofit fontScale="85000" lnSpcReduction="10000"/>
          </a:bodyPr>
          <a:lstStyle/>
          <a:p>
            <a:pPr marL="0" indent="0">
              <a:buNone/>
            </a:pPr>
            <a:r>
              <a:rPr lang="fr-FR" sz="2000" b="1" u="sng" dirty="0"/>
              <a:t>Objectif d'apprentissage </a:t>
            </a:r>
            <a:r>
              <a:rPr lang="fr-FR" sz="2000" dirty="0"/>
              <a:t>: </a:t>
            </a:r>
            <a:r>
              <a:rPr lang="fr-FR" sz="2000" u="sng" dirty="0"/>
              <a:t>Compléter une requête de jointure partielle pour obtenir une requête valide.</a:t>
            </a:r>
          </a:p>
          <a:p>
            <a:pPr marL="0" indent="0">
              <a:buNone/>
            </a:pPr>
            <a:r>
              <a:rPr lang="fr-FR" sz="2000" dirty="0"/>
              <a:t>On veut obtenir une liste des industries situées dans des régions spécifiques, avec des informations sur leur type, leur secteur industriel, leur chiffre d'affaires et leur nombre d'employés</a:t>
            </a:r>
          </a:p>
          <a:p>
            <a:pPr marL="0" indent="0">
              <a:buNone/>
            </a:pPr>
            <a:r>
              <a:rPr lang="fr-FR" sz="2000" dirty="0"/>
              <a:t>Compléter la requête SQL suivante :</a:t>
            </a:r>
          </a:p>
          <a:p>
            <a:pPr marL="0" indent="0">
              <a:buNone/>
            </a:pPr>
            <a:r>
              <a:rPr lang="fr-FR" sz="2000" dirty="0"/>
              <a:t>SELECT ____, ____, </a:t>
            </a:r>
            <a:r>
              <a:rPr lang="fr-FR" sz="2000" dirty="0" err="1"/>
              <a:t>Industrie.ChiffreAffaires</a:t>
            </a:r>
            <a:r>
              <a:rPr lang="fr-FR" sz="2000" dirty="0"/>
              <a:t>, ____</a:t>
            </a:r>
          </a:p>
          <a:p>
            <a:pPr marL="0" indent="0">
              <a:buNone/>
            </a:pPr>
            <a:r>
              <a:rPr lang="fr-FR" sz="2000" dirty="0"/>
              <a:t>FROM Industrie</a:t>
            </a:r>
          </a:p>
          <a:p>
            <a:pPr marL="0" indent="0">
              <a:buNone/>
            </a:pPr>
            <a:r>
              <a:rPr lang="fr-FR" sz="2000" dirty="0"/>
              <a:t>JOIN </a:t>
            </a:r>
            <a:r>
              <a:rPr lang="fr-FR" sz="2000" dirty="0" err="1"/>
              <a:t>TypeIndustrie</a:t>
            </a:r>
            <a:r>
              <a:rPr lang="fr-FR" sz="2000" dirty="0"/>
              <a:t> ON ____</a:t>
            </a:r>
          </a:p>
          <a:p>
            <a:pPr marL="0" indent="0">
              <a:buNone/>
            </a:pPr>
            <a:r>
              <a:rPr lang="fr-FR" sz="2000" dirty="0"/>
              <a:t>JOIN </a:t>
            </a:r>
            <a:r>
              <a:rPr lang="fr-FR" sz="2000" dirty="0" err="1"/>
              <a:t>SecteurIndustriel</a:t>
            </a:r>
            <a:r>
              <a:rPr lang="fr-FR" sz="2000" dirty="0"/>
              <a:t> ON </a:t>
            </a:r>
            <a:r>
              <a:rPr lang="fr-FR" sz="2000" dirty="0" err="1"/>
              <a:t>Industrie.ID_Secteur</a:t>
            </a:r>
            <a:r>
              <a:rPr lang="fr-FR" sz="2000" dirty="0"/>
              <a:t> = </a:t>
            </a:r>
            <a:r>
              <a:rPr lang="fr-FR" sz="2000" dirty="0" err="1"/>
              <a:t>SecteurIndustriel.ID_Secteur</a:t>
            </a:r>
            <a:endParaRPr lang="fr-FR" sz="2000" dirty="0"/>
          </a:p>
          <a:p>
            <a:pPr marL="0" indent="0">
              <a:buNone/>
            </a:pPr>
            <a:r>
              <a:rPr lang="fr-FR" sz="2000" dirty="0"/>
              <a:t>WHERE </a:t>
            </a:r>
            <a:r>
              <a:rPr lang="fr-FR" sz="2000" dirty="0" err="1"/>
              <a:t>Industrie.Localisation</a:t>
            </a:r>
            <a:r>
              <a:rPr lang="fr-FR" sz="2000" dirty="0"/>
              <a:t> IN ('Paris', 'Lyon', 'Marseille');</a:t>
            </a:r>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77771" y="116653"/>
            <a:ext cx="591710" cy="591710"/>
          </a:xfrm>
          <a:prstGeom prst="rect">
            <a:avLst/>
          </a:prstGeom>
        </p:spPr>
      </p:pic>
      <p:graphicFrame>
        <p:nvGraphicFramePr>
          <p:cNvPr id="3" name="Tableau 2">
            <a:extLst>
              <a:ext uri="{FF2B5EF4-FFF2-40B4-BE49-F238E27FC236}">
                <a16:creationId xmlns:a16="http://schemas.microsoft.com/office/drawing/2014/main" id="{EF0A5B2C-B054-31F1-8170-D8F12294B619}"/>
              </a:ext>
            </a:extLst>
          </p:cNvPr>
          <p:cNvGraphicFramePr>
            <a:graphicFrameLocks noGrp="1"/>
          </p:cNvGraphicFramePr>
          <p:nvPr>
            <p:extLst>
              <p:ext uri="{D42A27DB-BD31-4B8C-83A1-F6EECF244321}">
                <p14:modId xmlns:p14="http://schemas.microsoft.com/office/powerpoint/2010/main" val="2959104511"/>
              </p:ext>
            </p:extLst>
          </p:nvPr>
        </p:nvGraphicFramePr>
        <p:xfrm>
          <a:off x="837179" y="4475892"/>
          <a:ext cx="10515600" cy="175966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678452659"/>
                    </a:ext>
                  </a:extLst>
                </a:gridCol>
                <a:gridCol w="3505200">
                  <a:extLst>
                    <a:ext uri="{9D8B030D-6E8A-4147-A177-3AD203B41FA5}">
                      <a16:colId xmlns:a16="http://schemas.microsoft.com/office/drawing/2014/main" val="3342976823"/>
                    </a:ext>
                  </a:extLst>
                </a:gridCol>
                <a:gridCol w="3505200">
                  <a:extLst>
                    <a:ext uri="{9D8B030D-6E8A-4147-A177-3AD203B41FA5}">
                      <a16:colId xmlns:a16="http://schemas.microsoft.com/office/drawing/2014/main" val="2758104019"/>
                    </a:ext>
                  </a:extLst>
                </a:gridCol>
              </a:tblGrid>
              <a:tr h="449028">
                <a:tc>
                  <a:txBody>
                    <a:bodyPr/>
                    <a:lstStyle/>
                    <a:p>
                      <a:pPr algn="ctr"/>
                      <a:r>
                        <a:rPr lang="fr-FR" sz="2000" b="1" dirty="0">
                          <a:solidFill>
                            <a:schemeClr val="tx1"/>
                          </a:solidFill>
                        </a:rPr>
                        <a:t>Mission pour les IHA</a:t>
                      </a:r>
                    </a:p>
                  </a:txBody>
                  <a:tcPr>
                    <a:solidFill>
                      <a:srgbClr val="FFC000"/>
                    </a:solidFill>
                  </a:tcPr>
                </a:tc>
                <a:tc>
                  <a:txBody>
                    <a:bodyPr/>
                    <a:lstStyle/>
                    <a:p>
                      <a:pPr algn="ctr"/>
                      <a:r>
                        <a:rPr lang="fr-FR" sz="2000" b="1" dirty="0">
                          <a:solidFill>
                            <a:schemeClr val="tx1"/>
                          </a:solidFill>
                        </a:rPr>
                        <a:t>Mission pour les IA</a:t>
                      </a:r>
                    </a:p>
                  </a:txBody>
                  <a:tcPr>
                    <a:solidFill>
                      <a:srgbClr val="96DCF8"/>
                    </a:solidFill>
                  </a:tcPr>
                </a:tc>
                <a:tc>
                  <a:txBody>
                    <a:bodyPr/>
                    <a:lstStyle/>
                    <a:p>
                      <a:pPr algn="ctr"/>
                      <a:r>
                        <a:rPr lang="fr-FR" sz="2000" b="1" dirty="0">
                          <a:solidFill>
                            <a:schemeClr val="tx1"/>
                          </a:solidFill>
                        </a:rPr>
                        <a:t>Mission pour l’équipe</a:t>
                      </a:r>
                    </a:p>
                  </a:txBody>
                  <a:tcPr>
                    <a:solidFill>
                      <a:srgbClr val="D9F2D0"/>
                    </a:solidFill>
                  </a:tcPr>
                </a:tc>
                <a:extLst>
                  <a:ext uri="{0D108BD9-81ED-4DB2-BD59-A6C34878D82A}">
                    <a16:rowId xmlns:a16="http://schemas.microsoft.com/office/drawing/2014/main" val="1588884538"/>
                  </a:ext>
                </a:extLst>
              </a:tr>
              <a:tr h="611521">
                <a:tc>
                  <a:txBody>
                    <a:bodyPr/>
                    <a:lstStyle/>
                    <a:p>
                      <a:r>
                        <a:rPr lang="fr-FR" sz="2000" dirty="0"/>
                        <a:t>Compléter la requête SQL.</a:t>
                      </a:r>
                    </a:p>
                  </a:txBody>
                  <a:tcPr/>
                </a:tc>
                <a:tc>
                  <a:txBody>
                    <a:bodyPr/>
                    <a:lstStyle/>
                    <a:p>
                      <a:r>
                        <a:rPr lang="fr-FR" sz="2000" dirty="0"/>
                        <a:t>Ecrire un prompt dans Perplexity pour compléter la requête.</a:t>
                      </a:r>
                    </a:p>
                  </a:txBody>
                  <a:tcPr/>
                </a:tc>
                <a:tc>
                  <a:txBody>
                    <a:bodyPr/>
                    <a:lstStyle/>
                    <a:p>
                      <a:r>
                        <a:rPr lang="fr-FR" sz="2000" dirty="0"/>
                        <a:t>Discuter des similitudes et des différences entre la requête générée et celle rédigée.</a:t>
                      </a:r>
                    </a:p>
                  </a:txBody>
                  <a:tcPr/>
                </a:tc>
                <a:extLst>
                  <a:ext uri="{0D108BD9-81ED-4DB2-BD59-A6C34878D82A}">
                    <a16:rowId xmlns:a16="http://schemas.microsoft.com/office/drawing/2014/main" val="804890738"/>
                  </a:ext>
                </a:extLst>
              </a:tr>
            </a:tbl>
          </a:graphicData>
        </a:graphic>
      </p:graphicFrame>
      <p:pic>
        <p:nvPicPr>
          <p:cNvPr id="5" name="Graphique 4" descr="Cercle avec flèche gauche avec un remplissage uni">
            <a:hlinkClick r:id="" action="ppaction://hlinkshowjump?jump=nextslide"/>
            <a:extLst>
              <a:ext uri="{FF2B5EF4-FFF2-40B4-BE49-F238E27FC236}">
                <a16:creationId xmlns:a16="http://schemas.microsoft.com/office/drawing/2014/main" id="{B868400A-7C15-0224-0D06-860B2DECEB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303075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a:bodyPr>
          <a:lstStyle/>
          <a:p>
            <a:r>
              <a:rPr lang="fr-FR" sz="3600" dirty="0"/>
              <a:t>Etape1.4. Exploration des structures de requêtes </a:t>
            </a:r>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199" y="1395662"/>
            <a:ext cx="7315201" cy="4652212"/>
          </a:xfrm>
          <a:solidFill>
            <a:schemeClr val="accent4">
              <a:lumMod val="40000"/>
              <a:lumOff val="60000"/>
            </a:schemeClr>
          </a:solidFill>
          <a:ln>
            <a:solidFill>
              <a:schemeClr val="tx1"/>
            </a:solidFill>
          </a:ln>
        </p:spPr>
        <p:txBody>
          <a:bodyPr>
            <a:normAutofit fontScale="92500"/>
          </a:bodyPr>
          <a:lstStyle/>
          <a:p>
            <a:pPr marL="0" indent="0">
              <a:buNone/>
            </a:pPr>
            <a:r>
              <a:rPr lang="fr-FR" sz="2400" b="1" u="sng" dirty="0"/>
              <a:t>Objectif d'apprentissage </a:t>
            </a:r>
            <a:r>
              <a:rPr lang="fr-FR" sz="2400" dirty="0"/>
              <a:t>: Analyser la structure d’une requête et identifier les différentes parties.</a:t>
            </a:r>
          </a:p>
          <a:p>
            <a:pPr marL="0" indent="0">
              <a:buNone/>
            </a:pPr>
            <a:r>
              <a:rPr lang="fr-FR" sz="2400" dirty="0"/>
              <a:t>SELECT </a:t>
            </a:r>
            <a:r>
              <a:rPr lang="fr-FR" sz="2400" dirty="0" err="1"/>
              <a:t>i.NomIndustrie</a:t>
            </a:r>
            <a:r>
              <a:rPr lang="fr-FR" sz="2400" dirty="0"/>
              <a:t>, </a:t>
            </a:r>
            <a:r>
              <a:rPr lang="fr-FR" sz="2400" dirty="0" err="1"/>
              <a:t>i.Localisation</a:t>
            </a:r>
            <a:r>
              <a:rPr lang="fr-FR" sz="2400" dirty="0"/>
              <a:t>, </a:t>
            </a:r>
            <a:r>
              <a:rPr lang="fr-FR" sz="2400" dirty="0" err="1"/>
              <a:t>i.Taille</a:t>
            </a:r>
            <a:r>
              <a:rPr lang="fr-FR" sz="2400" dirty="0"/>
              <a:t>, </a:t>
            </a:r>
            <a:r>
              <a:rPr lang="fr-FR" sz="2400" dirty="0" err="1"/>
              <a:t>i.ChiffreAffaires</a:t>
            </a:r>
            <a:r>
              <a:rPr lang="fr-FR" sz="2400" dirty="0"/>
              <a:t>, </a:t>
            </a:r>
            <a:r>
              <a:rPr lang="fr-FR" sz="2400" dirty="0" err="1"/>
              <a:t>i.NombreEmployes</a:t>
            </a:r>
            <a:r>
              <a:rPr lang="fr-FR" sz="2400" dirty="0"/>
              <a:t>, </a:t>
            </a:r>
            <a:r>
              <a:rPr lang="fr-FR" sz="2400" dirty="0" err="1"/>
              <a:t>t.NomType</a:t>
            </a:r>
            <a:r>
              <a:rPr lang="fr-FR" sz="2400" dirty="0"/>
              <a:t>, </a:t>
            </a:r>
            <a:r>
              <a:rPr lang="fr-FR" sz="2400" dirty="0" err="1"/>
              <a:t>s.NomSecteur</a:t>
            </a:r>
            <a:r>
              <a:rPr lang="fr-FR" sz="2400" dirty="0"/>
              <a:t>, </a:t>
            </a:r>
            <a:r>
              <a:rPr lang="fr-FR" sz="2400" dirty="0" err="1"/>
              <a:t>e.DateEmission</a:t>
            </a:r>
            <a:r>
              <a:rPr lang="fr-FR" sz="2400" dirty="0"/>
              <a:t>, </a:t>
            </a:r>
            <a:r>
              <a:rPr lang="fr-FR" sz="2400" dirty="0" err="1"/>
              <a:t>e.QuantiteCarbone</a:t>
            </a:r>
            <a:endParaRPr lang="fr-FR" sz="2400" dirty="0"/>
          </a:p>
          <a:p>
            <a:pPr marL="0" indent="0">
              <a:buNone/>
            </a:pPr>
            <a:r>
              <a:rPr lang="fr-FR" sz="2400" dirty="0"/>
              <a:t>FROM Industrie i JOIN </a:t>
            </a:r>
            <a:r>
              <a:rPr lang="fr-FR" sz="2400" dirty="0" err="1"/>
              <a:t>TypeIndustrie</a:t>
            </a:r>
            <a:r>
              <a:rPr lang="fr-FR" sz="2400" dirty="0"/>
              <a:t> t ON </a:t>
            </a:r>
            <a:r>
              <a:rPr lang="fr-FR" sz="2400" dirty="0" err="1"/>
              <a:t>i.ID_Type</a:t>
            </a:r>
            <a:r>
              <a:rPr lang="fr-FR" sz="2400" dirty="0"/>
              <a:t> = </a:t>
            </a:r>
            <a:r>
              <a:rPr lang="fr-FR" sz="2400" dirty="0" err="1"/>
              <a:t>t.ID_Type</a:t>
            </a:r>
            <a:r>
              <a:rPr lang="fr-FR" sz="2400" dirty="0"/>
              <a:t> JOIN </a:t>
            </a:r>
            <a:r>
              <a:rPr lang="fr-FR" sz="2400" dirty="0" err="1"/>
              <a:t>SecteurIndustriel</a:t>
            </a:r>
            <a:r>
              <a:rPr lang="fr-FR" sz="2400" dirty="0"/>
              <a:t> s ON </a:t>
            </a:r>
            <a:r>
              <a:rPr lang="fr-FR" sz="2400" dirty="0" err="1"/>
              <a:t>i.ID_Secteur</a:t>
            </a:r>
            <a:r>
              <a:rPr lang="fr-FR" sz="2400" dirty="0"/>
              <a:t> = </a:t>
            </a:r>
            <a:r>
              <a:rPr lang="fr-FR" sz="2400" dirty="0" err="1"/>
              <a:t>s.ID_Secteur</a:t>
            </a:r>
            <a:r>
              <a:rPr lang="fr-FR" sz="2400" dirty="0"/>
              <a:t> LEFT JOIN </a:t>
            </a:r>
            <a:r>
              <a:rPr lang="fr-FR" sz="2400" dirty="0" err="1"/>
              <a:t>EmissionCarbone</a:t>
            </a:r>
            <a:r>
              <a:rPr lang="fr-FR" sz="2400" dirty="0"/>
              <a:t> e ON </a:t>
            </a:r>
            <a:r>
              <a:rPr lang="fr-FR" sz="2400" dirty="0" err="1"/>
              <a:t>i.ID_Industrie</a:t>
            </a:r>
            <a:r>
              <a:rPr lang="fr-FR" sz="2400" dirty="0"/>
              <a:t> = </a:t>
            </a:r>
            <a:r>
              <a:rPr lang="fr-FR" sz="2400" dirty="0" err="1"/>
              <a:t>e.ID_Industrie</a:t>
            </a:r>
            <a:endParaRPr lang="fr-FR" sz="2400" dirty="0"/>
          </a:p>
          <a:p>
            <a:pPr marL="0" indent="0">
              <a:buNone/>
            </a:pPr>
            <a:r>
              <a:rPr lang="fr-FR" sz="2400" dirty="0"/>
              <a:t>WHERE </a:t>
            </a:r>
            <a:r>
              <a:rPr lang="fr-FR" sz="2400" dirty="0" err="1"/>
              <a:t>i.ChiffreAffaires</a:t>
            </a:r>
            <a:r>
              <a:rPr lang="fr-FR" sz="2400" dirty="0"/>
              <a:t> &gt; 10000000 AND </a:t>
            </a:r>
            <a:r>
              <a:rPr lang="fr-FR" sz="2400" dirty="0" err="1"/>
              <a:t>i.NombreEmployes</a:t>
            </a:r>
            <a:r>
              <a:rPr lang="fr-FR" sz="2400" dirty="0"/>
              <a:t> &gt; 500 AND </a:t>
            </a:r>
            <a:r>
              <a:rPr lang="fr-FR" sz="2400" dirty="0" err="1"/>
              <a:t>e.QuantiteCarbone</a:t>
            </a:r>
            <a:r>
              <a:rPr lang="fr-FR" sz="2400" dirty="0"/>
              <a:t> &gt; 1000</a:t>
            </a:r>
          </a:p>
          <a:p>
            <a:pPr marL="0" indent="0">
              <a:buNone/>
            </a:pPr>
            <a:r>
              <a:rPr lang="fr-FR" sz="2400" dirty="0"/>
              <a:t>ORDER BY </a:t>
            </a:r>
            <a:r>
              <a:rPr lang="fr-FR" sz="2400" dirty="0" err="1"/>
              <a:t>i.ChiffreAffaires</a:t>
            </a:r>
            <a:r>
              <a:rPr lang="fr-FR" sz="2400" dirty="0"/>
              <a:t> DESC</a:t>
            </a:r>
          </a:p>
          <a:p>
            <a:pPr marL="0" indent="0">
              <a:buNone/>
            </a:pPr>
            <a:r>
              <a:rPr lang="fr-FR" sz="2400" dirty="0"/>
              <a:t>LIMIT 10;</a:t>
            </a:r>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77771" y="116653"/>
            <a:ext cx="591710" cy="591710"/>
          </a:xfrm>
          <a:prstGeom prst="rect">
            <a:avLst/>
          </a:prstGeom>
        </p:spPr>
      </p:pic>
      <p:graphicFrame>
        <p:nvGraphicFramePr>
          <p:cNvPr id="5" name="Tableau 4">
            <a:extLst>
              <a:ext uri="{FF2B5EF4-FFF2-40B4-BE49-F238E27FC236}">
                <a16:creationId xmlns:a16="http://schemas.microsoft.com/office/drawing/2014/main" id="{FD1B32D7-1040-B418-B7A3-27FC72EFC5B5}"/>
              </a:ext>
            </a:extLst>
          </p:cNvPr>
          <p:cNvGraphicFramePr>
            <a:graphicFrameLocks noGrp="1"/>
          </p:cNvGraphicFramePr>
          <p:nvPr>
            <p:extLst>
              <p:ext uri="{D42A27DB-BD31-4B8C-83A1-F6EECF244321}">
                <p14:modId xmlns:p14="http://schemas.microsoft.com/office/powerpoint/2010/main" val="1197675084"/>
              </p:ext>
            </p:extLst>
          </p:nvPr>
        </p:nvGraphicFramePr>
        <p:xfrm>
          <a:off x="8373979" y="1395662"/>
          <a:ext cx="2979821" cy="4652212"/>
        </p:xfrm>
        <a:graphic>
          <a:graphicData uri="http://schemas.openxmlformats.org/drawingml/2006/table">
            <a:tbl>
              <a:tblPr firstRow="1" bandRow="1">
                <a:tableStyleId>{5C22544A-7EE6-4342-B048-85BDC9FD1C3A}</a:tableStyleId>
              </a:tblPr>
              <a:tblGrid>
                <a:gridCol w="2979821">
                  <a:extLst>
                    <a:ext uri="{9D8B030D-6E8A-4147-A177-3AD203B41FA5}">
                      <a16:colId xmlns:a16="http://schemas.microsoft.com/office/drawing/2014/main" val="2758104019"/>
                    </a:ext>
                  </a:extLst>
                </a:gridCol>
              </a:tblGrid>
              <a:tr h="863641">
                <a:tc>
                  <a:txBody>
                    <a:bodyPr/>
                    <a:lstStyle/>
                    <a:p>
                      <a:pPr algn="ctr"/>
                      <a:r>
                        <a:rPr lang="fr-FR" sz="2000" b="1" dirty="0">
                          <a:solidFill>
                            <a:schemeClr val="tx1"/>
                          </a:solidFill>
                        </a:rPr>
                        <a:t>Mission pour l’équipe entière</a:t>
                      </a:r>
                    </a:p>
                  </a:txBody>
                  <a:tcPr>
                    <a:solidFill>
                      <a:srgbClr val="D9F2D0"/>
                    </a:solidFill>
                  </a:tcPr>
                </a:tc>
                <a:extLst>
                  <a:ext uri="{0D108BD9-81ED-4DB2-BD59-A6C34878D82A}">
                    <a16:rowId xmlns:a16="http://schemas.microsoft.com/office/drawing/2014/main" val="1588884538"/>
                  </a:ext>
                </a:extLst>
              </a:tr>
              <a:tr h="3788571">
                <a:tc>
                  <a:txBody>
                    <a:bodyPr/>
                    <a:lstStyle/>
                    <a:p>
                      <a:r>
                        <a:rPr lang="fr-FR" sz="2000" dirty="0"/>
                        <a:t>Ecrire un prompt dans Perplexity pour analyser la requête et identifier les jointures, les projections et les restrictions.</a:t>
                      </a:r>
                    </a:p>
                  </a:txBody>
                  <a:tcPr/>
                </a:tc>
                <a:extLst>
                  <a:ext uri="{0D108BD9-81ED-4DB2-BD59-A6C34878D82A}">
                    <a16:rowId xmlns:a16="http://schemas.microsoft.com/office/drawing/2014/main" val="804890738"/>
                  </a:ext>
                </a:extLst>
              </a:tr>
            </a:tbl>
          </a:graphicData>
        </a:graphic>
      </p:graphicFrame>
      <p:pic>
        <p:nvPicPr>
          <p:cNvPr id="6" name="Graphique 5" descr="Cercle avec flèche gauche avec un remplissage uni">
            <a:hlinkClick r:id="" action="ppaction://hlinkshowjump?jump=nextslide"/>
            <a:extLst>
              <a:ext uri="{FF2B5EF4-FFF2-40B4-BE49-F238E27FC236}">
                <a16:creationId xmlns:a16="http://schemas.microsoft.com/office/drawing/2014/main" id="{B15A43CF-B5FE-2511-FE61-E8767296E6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53042" y="116653"/>
            <a:ext cx="591711" cy="591711"/>
          </a:xfrm>
          <a:prstGeom prst="rect">
            <a:avLst/>
          </a:prstGeom>
        </p:spPr>
      </p:pic>
    </p:spTree>
    <p:extLst>
      <p:ext uri="{BB962C8B-B14F-4D97-AF65-F5344CB8AC3E}">
        <p14:creationId xmlns:p14="http://schemas.microsoft.com/office/powerpoint/2010/main" val="1171892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086CC8-E419-E611-5E67-7A4BDBC1705F}"/>
              </a:ext>
            </a:extLst>
          </p:cNvPr>
          <p:cNvSpPr>
            <a:spLocks noGrp="1"/>
          </p:cNvSpPr>
          <p:nvPr>
            <p:ph type="title"/>
          </p:nvPr>
        </p:nvSpPr>
        <p:spPr>
          <a:xfrm>
            <a:off x="838200" y="365126"/>
            <a:ext cx="10515600" cy="1223042"/>
          </a:xfrm>
        </p:spPr>
        <p:txBody>
          <a:bodyPr>
            <a:normAutofit/>
          </a:bodyPr>
          <a:lstStyle/>
          <a:p>
            <a:r>
              <a:rPr lang="fr-FR" sz="4000" dirty="0"/>
              <a:t>Etape 2 : Création d’une série d’exercices</a:t>
            </a:r>
          </a:p>
        </p:txBody>
      </p:sp>
      <p:sp>
        <p:nvSpPr>
          <p:cNvPr id="7" name="Espace réservé du contenu 6">
            <a:extLst>
              <a:ext uri="{FF2B5EF4-FFF2-40B4-BE49-F238E27FC236}">
                <a16:creationId xmlns:a16="http://schemas.microsoft.com/office/drawing/2014/main" id="{B8FE6B27-494F-C3D1-E9BC-4E0B66C8C239}"/>
              </a:ext>
            </a:extLst>
          </p:cNvPr>
          <p:cNvSpPr>
            <a:spLocks noGrp="1"/>
          </p:cNvSpPr>
          <p:nvPr>
            <p:ph sz="half" idx="2"/>
          </p:nvPr>
        </p:nvSpPr>
        <p:spPr>
          <a:xfrm>
            <a:off x="838201" y="1427747"/>
            <a:ext cx="6348662" cy="4700337"/>
          </a:xfrm>
          <a:solidFill>
            <a:schemeClr val="accent4">
              <a:lumMod val="40000"/>
              <a:lumOff val="60000"/>
            </a:schemeClr>
          </a:solidFill>
          <a:ln>
            <a:solidFill>
              <a:schemeClr val="tx1"/>
            </a:solidFill>
          </a:ln>
        </p:spPr>
        <p:txBody>
          <a:bodyPr>
            <a:normAutofit/>
          </a:bodyPr>
          <a:lstStyle/>
          <a:p>
            <a:pPr marL="0" indent="0">
              <a:buNone/>
            </a:pPr>
            <a:r>
              <a:rPr lang="fr-FR" sz="2000" b="1" u="sng" dirty="0"/>
              <a:t>Objectif de conception pédagogique </a:t>
            </a:r>
            <a:r>
              <a:rPr lang="fr-FR" sz="2000" dirty="0"/>
              <a:t>: </a:t>
            </a:r>
            <a:r>
              <a:rPr lang="fr-FR" sz="2000" u="sng" dirty="0"/>
              <a:t>Créer une série d’exercice pour s’entrainer sur des notions identifiées.</a:t>
            </a:r>
          </a:p>
          <a:p>
            <a:pPr marL="0" indent="0">
              <a:buNone/>
            </a:pPr>
            <a:endParaRPr lang="fr-FR" sz="2000" dirty="0"/>
          </a:p>
          <a:p>
            <a:pPr marL="0" indent="0">
              <a:buNone/>
            </a:pPr>
            <a:r>
              <a:rPr lang="fr-FR" sz="2000" dirty="0"/>
              <a:t>On veut créer une série d’exercice sur votre contexte de travail des autres parties de l’atelier. Ces exercices devront permettre d’évaluer le niveau de  maitrise :</a:t>
            </a:r>
          </a:p>
          <a:p>
            <a:r>
              <a:rPr lang="fr-FR" sz="2000" dirty="0"/>
              <a:t>des opérateurs SQL de projection et de restriction </a:t>
            </a:r>
          </a:p>
          <a:p>
            <a:r>
              <a:rPr lang="fr-FR" sz="2000" dirty="0"/>
              <a:t>des jointures internes et naturelles </a:t>
            </a:r>
          </a:p>
          <a:p>
            <a:r>
              <a:rPr lang="fr-FR" sz="2000" dirty="0"/>
              <a:t>des jointures externes</a:t>
            </a:r>
          </a:p>
          <a:p>
            <a:pPr marL="0" indent="0" algn="just">
              <a:buNone/>
            </a:pPr>
            <a:endParaRPr lang="fr-FR" sz="2000" dirty="0"/>
          </a:p>
        </p:txBody>
      </p:sp>
      <p:sp>
        <p:nvSpPr>
          <p:cNvPr id="2" name="Espace réservé du pied de page 1">
            <a:extLst>
              <a:ext uri="{FF2B5EF4-FFF2-40B4-BE49-F238E27FC236}">
                <a16:creationId xmlns:a16="http://schemas.microsoft.com/office/drawing/2014/main" id="{FA62B81D-EA07-562C-7ABA-8A7000A7EDE7}"/>
              </a:ext>
            </a:extLst>
          </p:cNvPr>
          <p:cNvSpPr>
            <a:spLocks noGrp="1"/>
          </p:cNvSpPr>
          <p:nvPr>
            <p:ph type="ftr" sz="quarter" idx="11"/>
          </p:nvPr>
        </p:nvSpPr>
        <p:spPr/>
        <p:txBody>
          <a:bodyPr/>
          <a:lstStyle/>
          <a:p>
            <a:r>
              <a:rPr lang="en-US"/>
              <a:t>04/2024 - Tiphaine Accary-Barbier - CC BY-NC 4.0</a:t>
            </a:r>
            <a:endParaRPr lang="fr-FR"/>
          </a:p>
        </p:txBody>
      </p:sp>
      <p:pic>
        <p:nvPicPr>
          <p:cNvPr id="9" name="Image 2">
            <a:hlinkClick r:id="" action="ppaction://hlinkshowjump?jump=previousslide"/>
            <a:extLst>
              <a:ext uri="{FF2B5EF4-FFF2-40B4-BE49-F238E27FC236}">
                <a16:creationId xmlns:a16="http://schemas.microsoft.com/office/drawing/2014/main" id="{9733921A-FA08-EFE6-4D98-22D60729E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77771" y="116653"/>
            <a:ext cx="591710" cy="591710"/>
          </a:xfrm>
          <a:prstGeom prst="rect">
            <a:avLst/>
          </a:prstGeom>
        </p:spPr>
      </p:pic>
      <p:graphicFrame>
        <p:nvGraphicFramePr>
          <p:cNvPr id="3" name="Tableau 2">
            <a:extLst>
              <a:ext uri="{FF2B5EF4-FFF2-40B4-BE49-F238E27FC236}">
                <a16:creationId xmlns:a16="http://schemas.microsoft.com/office/drawing/2014/main" id="{EF0A5B2C-B054-31F1-8170-D8F12294B619}"/>
              </a:ext>
            </a:extLst>
          </p:cNvPr>
          <p:cNvGraphicFramePr>
            <a:graphicFrameLocks noGrp="1"/>
          </p:cNvGraphicFramePr>
          <p:nvPr>
            <p:extLst>
              <p:ext uri="{D42A27DB-BD31-4B8C-83A1-F6EECF244321}">
                <p14:modId xmlns:p14="http://schemas.microsoft.com/office/powerpoint/2010/main" val="1459644292"/>
              </p:ext>
            </p:extLst>
          </p:nvPr>
        </p:nvGraphicFramePr>
        <p:xfrm>
          <a:off x="7475621" y="1427746"/>
          <a:ext cx="3878180" cy="4700337"/>
        </p:xfrm>
        <a:graphic>
          <a:graphicData uri="http://schemas.openxmlformats.org/drawingml/2006/table">
            <a:tbl>
              <a:tblPr firstRow="1" bandRow="1">
                <a:tableStyleId>{5C22544A-7EE6-4342-B048-85BDC9FD1C3A}</a:tableStyleId>
              </a:tblPr>
              <a:tblGrid>
                <a:gridCol w="3878180">
                  <a:extLst>
                    <a:ext uri="{9D8B030D-6E8A-4147-A177-3AD203B41FA5}">
                      <a16:colId xmlns:a16="http://schemas.microsoft.com/office/drawing/2014/main" val="2758104019"/>
                    </a:ext>
                  </a:extLst>
                </a:gridCol>
              </a:tblGrid>
              <a:tr h="824896">
                <a:tc>
                  <a:txBody>
                    <a:bodyPr/>
                    <a:lstStyle/>
                    <a:p>
                      <a:pPr algn="ctr"/>
                      <a:r>
                        <a:rPr lang="fr-FR" sz="2000" b="1" dirty="0">
                          <a:solidFill>
                            <a:schemeClr val="tx1"/>
                          </a:solidFill>
                        </a:rPr>
                        <a:t>Mission pour l’équipe entière</a:t>
                      </a:r>
                    </a:p>
                  </a:txBody>
                  <a:tcPr>
                    <a:solidFill>
                      <a:srgbClr val="D9F2D0"/>
                    </a:solidFill>
                  </a:tcPr>
                </a:tc>
                <a:extLst>
                  <a:ext uri="{0D108BD9-81ED-4DB2-BD59-A6C34878D82A}">
                    <a16:rowId xmlns:a16="http://schemas.microsoft.com/office/drawing/2014/main" val="1588884538"/>
                  </a:ext>
                </a:extLst>
              </a:tr>
              <a:tr h="3875441">
                <a:tc>
                  <a:txBody>
                    <a:bodyPr/>
                    <a:lstStyle/>
                    <a:p>
                      <a:r>
                        <a:rPr lang="fr-FR" sz="2000" dirty="0"/>
                        <a:t>Dialoguer avec Perplexity pour obtenir une série d’exercice adaptée au besoin pédagogique.</a:t>
                      </a:r>
                    </a:p>
                    <a:p>
                      <a:r>
                        <a:rPr lang="fr-FR" sz="2000" i="1" dirty="0"/>
                        <a:t>(si besoin une vidéo d’exemple sur le contexte carbone est disponible sur le mur collaboratif)</a:t>
                      </a:r>
                    </a:p>
                    <a:p>
                      <a:endParaRPr lang="fr-FR" sz="2000" dirty="0"/>
                    </a:p>
                    <a:p>
                      <a:pPr marL="0" indent="0" algn="just">
                        <a:buFont typeface="+mj-lt"/>
                        <a:buNone/>
                      </a:pPr>
                      <a:r>
                        <a:rPr lang="fr-FR" sz="2000" dirty="0"/>
                        <a:t>Ajouter au </a:t>
                      </a:r>
                      <a:r>
                        <a:rPr lang="fr-FR" sz="2000" dirty="0">
                          <a:hlinkClick r:id="rId4"/>
                        </a:rPr>
                        <a:t>mur collaboratif</a:t>
                      </a:r>
                      <a:r>
                        <a:rPr lang="fr-FR" sz="2000" dirty="0"/>
                        <a:t> votre série d’exercices.</a:t>
                      </a:r>
                    </a:p>
                  </a:txBody>
                  <a:tcPr/>
                </a:tc>
                <a:extLst>
                  <a:ext uri="{0D108BD9-81ED-4DB2-BD59-A6C34878D82A}">
                    <a16:rowId xmlns:a16="http://schemas.microsoft.com/office/drawing/2014/main" val="804890738"/>
                  </a:ext>
                </a:extLst>
              </a:tr>
            </a:tbl>
          </a:graphicData>
        </a:graphic>
      </p:graphicFrame>
      <p:pic>
        <p:nvPicPr>
          <p:cNvPr id="5" name="Graphique 2">
            <a:hlinkClick r:id="rId5" action="ppaction://hlinksldjump"/>
            <a:extLst>
              <a:ext uri="{FF2B5EF4-FFF2-40B4-BE49-F238E27FC236}">
                <a16:creationId xmlns:a16="http://schemas.microsoft.com/office/drawing/2014/main" id="{174A825B-9768-EC43-2D16-7F714EE6F3C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35146" y="90616"/>
            <a:ext cx="591710" cy="591710"/>
          </a:xfrm>
          <a:prstGeom prst="rect">
            <a:avLst/>
          </a:prstGeom>
        </p:spPr>
      </p:pic>
    </p:spTree>
    <p:extLst>
      <p:ext uri="{BB962C8B-B14F-4D97-AF65-F5344CB8AC3E}">
        <p14:creationId xmlns:p14="http://schemas.microsoft.com/office/powerpoint/2010/main" val="3008015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171AB5-899C-8CEF-8EFE-9B8F0030F083}"/>
              </a:ext>
            </a:extLst>
          </p:cNvPr>
          <p:cNvSpPr>
            <a:spLocks noGrp="1"/>
          </p:cNvSpPr>
          <p:nvPr>
            <p:ph type="title"/>
          </p:nvPr>
        </p:nvSpPr>
        <p:spPr/>
        <p:txBody>
          <a:bodyPr/>
          <a:lstStyle/>
          <a:p>
            <a:r>
              <a:rPr lang="fr-FR" dirty="0"/>
              <a:t>Ressources pour aller plus loin…</a:t>
            </a:r>
          </a:p>
        </p:txBody>
      </p:sp>
      <p:sp>
        <p:nvSpPr>
          <p:cNvPr id="3" name="Espace réservé du contenu 2">
            <a:extLst>
              <a:ext uri="{FF2B5EF4-FFF2-40B4-BE49-F238E27FC236}">
                <a16:creationId xmlns:a16="http://schemas.microsoft.com/office/drawing/2014/main" id="{ACA4D683-E02E-4F2F-227C-FC68B63B2741}"/>
              </a:ext>
            </a:extLst>
          </p:cNvPr>
          <p:cNvSpPr>
            <a:spLocks noGrp="1"/>
          </p:cNvSpPr>
          <p:nvPr>
            <p:ph idx="1"/>
          </p:nvPr>
        </p:nvSpPr>
        <p:spPr/>
        <p:txBody>
          <a:bodyPr/>
          <a:lstStyle/>
          <a:p>
            <a:r>
              <a:rPr lang="fr-FR" dirty="0"/>
              <a:t>La référence du langage SQL </a:t>
            </a:r>
            <a:r>
              <a:rPr lang="fr-FR" dirty="0">
                <a:hlinkClick r:id="rId2"/>
              </a:rPr>
              <a:t>https://sql.sh/</a:t>
            </a:r>
            <a:r>
              <a:rPr lang="fr-FR" dirty="0"/>
              <a:t> </a:t>
            </a:r>
          </a:p>
          <a:p>
            <a:r>
              <a:rPr lang="fr-FR" dirty="0"/>
              <a:t>Détails sur les jointures </a:t>
            </a:r>
            <a:r>
              <a:rPr lang="fr-FR" dirty="0">
                <a:hlinkClick r:id="rId3"/>
              </a:rPr>
              <a:t>https://sql.sh/cours/jointures</a:t>
            </a:r>
            <a:r>
              <a:rPr lang="fr-FR" dirty="0"/>
              <a:t> </a:t>
            </a:r>
          </a:p>
          <a:p>
            <a:r>
              <a:rPr lang="fr-FR" dirty="0"/>
              <a:t>Article "</a:t>
            </a:r>
            <a:r>
              <a:rPr lang="fr-FR" dirty="0">
                <a:hlinkClick r:id="rId4"/>
              </a:rPr>
              <a:t>Écrire du SQL et faire du machine </a:t>
            </a:r>
            <a:r>
              <a:rPr lang="fr-FR" dirty="0" err="1">
                <a:hlinkClick r:id="rId4"/>
              </a:rPr>
              <a:t>learning</a:t>
            </a:r>
            <a:r>
              <a:rPr lang="fr-FR" dirty="0">
                <a:hlinkClick r:id="rId4"/>
              </a:rPr>
              <a:t> avec l’IA</a:t>
            </a:r>
            <a:r>
              <a:rPr lang="fr-FR" dirty="0"/>
              <a:t>" </a:t>
            </a:r>
          </a:p>
          <a:p>
            <a:endParaRPr lang="fr-FR" dirty="0"/>
          </a:p>
        </p:txBody>
      </p:sp>
      <p:sp>
        <p:nvSpPr>
          <p:cNvPr id="4" name="Espace réservé du pied de page 3">
            <a:extLst>
              <a:ext uri="{FF2B5EF4-FFF2-40B4-BE49-F238E27FC236}">
                <a16:creationId xmlns:a16="http://schemas.microsoft.com/office/drawing/2014/main" id="{DEB83029-E04F-CCC4-07DB-6D9D5ABE610F}"/>
              </a:ext>
            </a:extLst>
          </p:cNvPr>
          <p:cNvSpPr>
            <a:spLocks noGrp="1"/>
          </p:cNvSpPr>
          <p:nvPr>
            <p:ph type="ftr" sz="quarter" idx="11"/>
          </p:nvPr>
        </p:nvSpPr>
        <p:spPr/>
        <p:txBody>
          <a:bodyPr/>
          <a:lstStyle/>
          <a:p>
            <a:r>
              <a:rPr lang="en-US"/>
              <a:t>04/2024 - Tiphaine Accary-Barbier - CC BY-NC 4.0</a:t>
            </a:r>
            <a:endParaRPr lang="fr-FR"/>
          </a:p>
        </p:txBody>
      </p:sp>
      <p:pic>
        <p:nvPicPr>
          <p:cNvPr id="5" name="Graphique 2">
            <a:hlinkClick r:id="rId5" action="ppaction://hlinksldjump"/>
            <a:extLst>
              <a:ext uri="{FF2B5EF4-FFF2-40B4-BE49-F238E27FC236}">
                <a16:creationId xmlns:a16="http://schemas.microsoft.com/office/drawing/2014/main" id="{988A8556-FB0C-FC63-C8D4-A466D2F610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7991" y="90616"/>
            <a:ext cx="591710" cy="591710"/>
          </a:xfrm>
          <a:prstGeom prst="rect">
            <a:avLst/>
          </a:prstGeom>
        </p:spPr>
      </p:pic>
    </p:spTree>
    <p:extLst>
      <p:ext uri="{BB962C8B-B14F-4D97-AF65-F5344CB8AC3E}">
        <p14:creationId xmlns:p14="http://schemas.microsoft.com/office/powerpoint/2010/main" val="2284031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5743C1-09D3-0386-DF27-3EDB89A5B7A4}"/>
              </a:ext>
            </a:extLst>
          </p:cNvPr>
          <p:cNvSpPr>
            <a:spLocks noGrp="1"/>
          </p:cNvSpPr>
          <p:nvPr>
            <p:ph type="title"/>
          </p:nvPr>
        </p:nvSpPr>
        <p:spPr>
          <a:xfrm>
            <a:off x="6803409" y="762001"/>
            <a:ext cx="4156512" cy="1708244"/>
          </a:xfrm>
        </p:spPr>
        <p:txBody>
          <a:bodyPr anchor="ctr">
            <a:normAutofit/>
          </a:bodyPr>
          <a:lstStyle/>
          <a:p>
            <a:r>
              <a:rPr lang="fr-FR" sz="3700" dirty="0"/>
              <a:t>Conclusion de l’atelier</a:t>
            </a:r>
          </a:p>
        </p:txBody>
      </p:sp>
      <p:pic>
        <p:nvPicPr>
          <p:cNvPr id="8" name="Image 7" descr="Une image contenant habits, personne, texte, Dessin d’enfant&#10;&#10;Description générée automatiquement">
            <a:extLst>
              <a:ext uri="{FF2B5EF4-FFF2-40B4-BE49-F238E27FC236}">
                <a16:creationId xmlns:a16="http://schemas.microsoft.com/office/drawing/2014/main" id="{3E0AF9FB-B726-8BCF-52BF-5035E8C9D7A6}"/>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1" y="-2"/>
            <a:ext cx="6096001" cy="6858002"/>
          </a:xfrm>
          <a:prstGeom prst="rect">
            <a:avLst/>
          </a:prstGeom>
        </p:spPr>
      </p:pic>
      <p:sp>
        <p:nvSpPr>
          <p:cNvPr id="10" name="Espace réservé du contenu 9">
            <a:extLst>
              <a:ext uri="{FF2B5EF4-FFF2-40B4-BE49-F238E27FC236}">
                <a16:creationId xmlns:a16="http://schemas.microsoft.com/office/drawing/2014/main" id="{5DAE1F56-CC34-8817-9324-95BEA2CA866F}"/>
              </a:ext>
            </a:extLst>
          </p:cNvPr>
          <p:cNvSpPr>
            <a:spLocks noGrp="1"/>
          </p:cNvSpPr>
          <p:nvPr>
            <p:ph idx="1"/>
          </p:nvPr>
        </p:nvSpPr>
        <p:spPr>
          <a:xfrm>
            <a:off x="6803409" y="2470245"/>
            <a:ext cx="4156512" cy="3769835"/>
          </a:xfrm>
        </p:spPr>
        <p:txBody>
          <a:bodyPr anchor="ctr">
            <a:normAutofit/>
          </a:bodyPr>
          <a:lstStyle/>
          <a:p>
            <a:r>
              <a:rPr lang="fr-FR" sz="3200" dirty="0"/>
              <a:t>Questions</a:t>
            </a:r>
          </a:p>
          <a:p>
            <a:r>
              <a:rPr lang="fr-FR" sz="3200" dirty="0"/>
              <a:t>Points clés</a:t>
            </a:r>
          </a:p>
          <a:p>
            <a:r>
              <a:rPr lang="fr-FR" sz="3200" dirty="0"/>
              <a:t>Ressources complémentaires</a:t>
            </a:r>
          </a:p>
          <a:p>
            <a:endParaRPr lang="fr-FR" sz="3200" dirty="0"/>
          </a:p>
        </p:txBody>
      </p:sp>
      <p:sp>
        <p:nvSpPr>
          <p:cNvPr id="4" name="Espace réservé du pied de page 3">
            <a:extLst>
              <a:ext uri="{FF2B5EF4-FFF2-40B4-BE49-F238E27FC236}">
                <a16:creationId xmlns:a16="http://schemas.microsoft.com/office/drawing/2014/main" id="{83A5864D-9DDA-654E-5C72-FDCA34E87E90}"/>
              </a:ext>
            </a:extLst>
          </p:cNvPr>
          <p:cNvSpPr>
            <a:spLocks noGrp="1"/>
          </p:cNvSpPr>
          <p:nvPr>
            <p:ph type="ftr" sz="quarter" idx="11"/>
          </p:nvPr>
        </p:nvSpPr>
        <p:spPr>
          <a:xfrm>
            <a:off x="6680577" y="6356350"/>
            <a:ext cx="3345625" cy="365125"/>
          </a:xfrm>
        </p:spPr>
        <p:txBody>
          <a:bodyPr>
            <a:normAutofit/>
          </a:bodyPr>
          <a:lstStyle/>
          <a:p>
            <a:pPr algn="l">
              <a:spcAft>
                <a:spcPts val="600"/>
              </a:spcAft>
            </a:pPr>
            <a:r>
              <a:rPr lang="en-US" sz="1100">
                <a:solidFill>
                  <a:schemeClr val="tx1"/>
                </a:solidFill>
              </a:rPr>
              <a:t>04/2024 - Tiphaine Accary-Barbier - CC BY-NC 4.0</a:t>
            </a:r>
            <a:endParaRPr lang="fr-FR" sz="1100">
              <a:solidFill>
                <a:schemeClr val="tx1"/>
              </a:solidFill>
            </a:endParaRPr>
          </a:p>
        </p:txBody>
      </p:sp>
    </p:spTree>
    <p:extLst>
      <p:ext uri="{BB962C8B-B14F-4D97-AF65-F5344CB8AC3E}">
        <p14:creationId xmlns:p14="http://schemas.microsoft.com/office/powerpoint/2010/main" val="2599839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ECF25-F735-5CCE-CBEE-52168B842F3B}"/>
              </a:ext>
            </a:extLst>
          </p:cNvPr>
          <p:cNvSpPr>
            <a:spLocks noGrp="1"/>
          </p:cNvSpPr>
          <p:nvPr>
            <p:ph type="title"/>
          </p:nvPr>
        </p:nvSpPr>
        <p:spPr>
          <a:xfrm>
            <a:off x="1845164" y="365125"/>
            <a:ext cx="9508635" cy="1325563"/>
          </a:xfrm>
        </p:spPr>
        <p:txBody>
          <a:bodyPr>
            <a:normAutofit/>
          </a:bodyPr>
          <a:lstStyle/>
          <a:p>
            <a:r>
              <a:rPr lang="fr-FR" dirty="0"/>
              <a:t>L'IA générative : Une assistance fiable sous supervision d’expert</a:t>
            </a:r>
          </a:p>
        </p:txBody>
      </p:sp>
      <p:sp>
        <p:nvSpPr>
          <p:cNvPr id="3" name="Espace réservé du contenu 2">
            <a:extLst>
              <a:ext uri="{FF2B5EF4-FFF2-40B4-BE49-F238E27FC236}">
                <a16:creationId xmlns:a16="http://schemas.microsoft.com/office/drawing/2014/main" id="{59B7B4EB-E461-CBB4-63EA-79800119593A}"/>
              </a:ext>
            </a:extLst>
          </p:cNvPr>
          <p:cNvSpPr>
            <a:spLocks noGrp="1"/>
          </p:cNvSpPr>
          <p:nvPr>
            <p:ph idx="1"/>
          </p:nvPr>
        </p:nvSpPr>
        <p:spPr>
          <a:xfrm>
            <a:off x="838199" y="1771652"/>
            <a:ext cx="10515600" cy="3355732"/>
          </a:xfrm>
        </p:spPr>
        <p:txBody>
          <a:bodyPr>
            <a:normAutofit fontScale="85000" lnSpcReduction="10000"/>
          </a:bodyPr>
          <a:lstStyle/>
          <a:p>
            <a:pPr algn="just"/>
            <a:r>
              <a:rPr lang="fr-FR" dirty="0"/>
              <a:t>Un outil puissant capable </a:t>
            </a:r>
            <a:r>
              <a:rPr lang="fr-FR" b="1" dirty="0"/>
              <a:t>générer des séquences de texte « probables » </a:t>
            </a:r>
            <a:r>
              <a:rPr lang="fr-FR" dirty="0"/>
              <a:t>en se basant sur des modèles et des données d'entraînement qu’elle a « appris ».</a:t>
            </a:r>
          </a:p>
          <a:p>
            <a:pPr algn="just"/>
            <a:r>
              <a:rPr lang="fr-FR" dirty="0"/>
              <a:t>Une assistance efficace qui </a:t>
            </a:r>
            <a:r>
              <a:rPr lang="fr-FR" b="1" dirty="0"/>
              <a:t>« se trompe peu mais peut se tromper ». </a:t>
            </a:r>
            <a:r>
              <a:rPr lang="fr-FR" dirty="0"/>
              <a:t>Quand c’est le cas, elle reste assertive, il est donc crucial d’exercer un contrôle sur ses productions.</a:t>
            </a:r>
          </a:p>
          <a:p>
            <a:pPr algn="just"/>
            <a:r>
              <a:rPr lang="fr-FR" dirty="0"/>
              <a:t>Dans les </a:t>
            </a:r>
            <a:r>
              <a:rPr lang="fr-FR" b="1" dirty="0"/>
              <a:t>domaines simples, largement documentés ou répétitifs</a:t>
            </a:r>
            <a:r>
              <a:rPr lang="fr-FR" dirty="0"/>
              <a:t>, elle est souvent très précise et peu susceptible de se tromper. C’est alors un outil précieux pour </a:t>
            </a:r>
            <a:r>
              <a:rPr lang="fr-FR" b="1" dirty="0"/>
              <a:t>automatiser des tâches</a:t>
            </a:r>
            <a:r>
              <a:rPr lang="fr-FR" dirty="0"/>
              <a:t> et </a:t>
            </a:r>
            <a:r>
              <a:rPr lang="fr-FR" b="1" dirty="0"/>
              <a:t>accroître l'efficacité opérationnelle</a:t>
            </a:r>
            <a:r>
              <a:rPr lang="fr-FR" dirty="0"/>
              <a:t> car elle peut fournir des réponses rapides et fiables.</a:t>
            </a:r>
          </a:p>
        </p:txBody>
      </p:sp>
      <p:sp>
        <p:nvSpPr>
          <p:cNvPr id="4" name="Espace réservé du pied de page 3">
            <a:extLst>
              <a:ext uri="{FF2B5EF4-FFF2-40B4-BE49-F238E27FC236}">
                <a16:creationId xmlns:a16="http://schemas.microsoft.com/office/drawing/2014/main" id="{96D7DE74-52AC-3620-0C99-C34AAB0907FA}"/>
              </a:ext>
            </a:extLst>
          </p:cNvPr>
          <p:cNvSpPr>
            <a:spLocks noGrp="1"/>
          </p:cNvSpPr>
          <p:nvPr>
            <p:ph type="ftr" sz="quarter" idx="11"/>
          </p:nvPr>
        </p:nvSpPr>
        <p:spPr/>
        <p:txBody>
          <a:bodyPr/>
          <a:lstStyle/>
          <a:p>
            <a:r>
              <a:rPr lang="en-US"/>
              <a:t>04/2024 - Tiphaine Accary-Barbier - CC BY-NC 4.0</a:t>
            </a:r>
            <a:endParaRPr lang="fr-FR"/>
          </a:p>
        </p:txBody>
      </p:sp>
      <p:pic>
        <p:nvPicPr>
          <p:cNvPr id="13" name="Image 12">
            <a:extLst>
              <a:ext uri="{FF2B5EF4-FFF2-40B4-BE49-F238E27FC236}">
                <a16:creationId xmlns:a16="http://schemas.microsoft.com/office/drawing/2014/main" id="{C8855129-B128-3F27-C92F-4E3083CA8959}"/>
              </a:ext>
            </a:extLst>
          </p:cNvPr>
          <p:cNvPicPr>
            <a:picLocks noChangeAspect="1"/>
          </p:cNvPicPr>
          <p:nvPr/>
        </p:nvPicPr>
        <p:blipFill>
          <a:blip r:embed="rId2"/>
          <a:stretch>
            <a:fillRect/>
          </a:stretch>
        </p:blipFill>
        <p:spPr>
          <a:xfrm>
            <a:off x="587871" y="365125"/>
            <a:ext cx="1257294" cy="1150746"/>
          </a:xfrm>
          <a:prstGeom prst="rect">
            <a:avLst/>
          </a:prstGeom>
        </p:spPr>
      </p:pic>
      <p:pic>
        <p:nvPicPr>
          <p:cNvPr id="5" name="Graphique 4" descr="Une image contenant noir, obscurité&#10;&#10;Description générée automatiquement">
            <a:hlinkClick r:id="rId3" action="ppaction://hlinksldjump"/>
            <a:extLst>
              <a:ext uri="{FF2B5EF4-FFF2-40B4-BE49-F238E27FC236}">
                <a16:creationId xmlns:a16="http://schemas.microsoft.com/office/drawing/2014/main" id="{F6469B9F-D593-932A-D78D-F71C6B83DD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76350" y="90616"/>
            <a:ext cx="591710" cy="591710"/>
          </a:xfrm>
          <a:prstGeom prst="rect">
            <a:avLst/>
          </a:prstGeom>
        </p:spPr>
      </p:pic>
      <p:pic>
        <p:nvPicPr>
          <p:cNvPr id="6" name="Graphique 5" descr="Cercle avec flèche gauche avec un remplissage uni">
            <a:hlinkClick r:id="" action="ppaction://hlinkshowjump?jump=nextslide"/>
            <a:extLst>
              <a:ext uri="{FF2B5EF4-FFF2-40B4-BE49-F238E27FC236}">
                <a16:creationId xmlns:a16="http://schemas.microsoft.com/office/drawing/2014/main" id="{F870046F-A530-04B7-BF85-A9B9391090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68060" y="90616"/>
            <a:ext cx="591711" cy="591711"/>
          </a:xfrm>
          <a:prstGeom prst="rect">
            <a:avLst/>
          </a:prstGeom>
        </p:spPr>
      </p:pic>
      <p:sp>
        <p:nvSpPr>
          <p:cNvPr id="7" name="ZoneTexte 6">
            <a:extLst>
              <a:ext uri="{FF2B5EF4-FFF2-40B4-BE49-F238E27FC236}">
                <a16:creationId xmlns:a16="http://schemas.microsoft.com/office/drawing/2014/main" id="{8F644AA9-690F-B8B5-6571-0BC828990BA1}"/>
              </a:ext>
            </a:extLst>
          </p:cNvPr>
          <p:cNvSpPr txBox="1"/>
          <p:nvPr/>
        </p:nvSpPr>
        <p:spPr>
          <a:xfrm>
            <a:off x="952460" y="5186102"/>
            <a:ext cx="10515600" cy="1091646"/>
          </a:xfrm>
          <a:prstGeom prst="rect">
            <a:avLst/>
          </a:prstGeom>
          <a:solidFill>
            <a:schemeClr val="accent2">
              <a:lumMod val="20000"/>
              <a:lumOff val="80000"/>
            </a:schemeClr>
          </a:solidFill>
          <a:ln>
            <a:solidFill>
              <a:schemeClr val="accent2">
                <a:lumMod val="75000"/>
              </a:schemeClr>
            </a:solidFill>
          </a:ln>
        </p:spPr>
        <p:txBody>
          <a:bodyPr vert="horz" wrap="square" lIns="91440" tIns="45720" rIns="91440" bIns="45720" rtlCol="0">
            <a:spAutoFit/>
          </a:bodyPr>
          <a:lstStyle>
            <a:lvl1pPr marL="228600" indent="-228600" algn="just">
              <a:lnSpc>
                <a:spcPct val="90000"/>
              </a:lnSpc>
              <a:spcBef>
                <a:spcPts val="1000"/>
              </a:spcBef>
              <a:buFont typeface="Arial" panose="020B0604020202020204" pitchFamily="34" charset="0"/>
              <a:buChar char="•"/>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u="sng" dirty="0"/>
              <a:t>Note</a:t>
            </a:r>
            <a:r>
              <a:rPr lang="fr-FR" dirty="0"/>
              <a:t> : </a:t>
            </a:r>
            <a:r>
              <a:rPr lang="fr-FR" b="1" dirty="0"/>
              <a:t>Il existe des IA génératives spécifiques pour interagir avec les BDD</a:t>
            </a:r>
            <a:r>
              <a:rPr lang="fr-FR" dirty="0"/>
              <a:t>. Elles seront plus performantes mais on peut déjà faire des choses intéressantes avec une IA généraliste comme Chat GPT ou Perplexity.</a:t>
            </a:r>
          </a:p>
        </p:txBody>
      </p:sp>
    </p:spTree>
    <p:extLst>
      <p:ext uri="{BB962C8B-B14F-4D97-AF65-F5344CB8AC3E}">
        <p14:creationId xmlns:p14="http://schemas.microsoft.com/office/powerpoint/2010/main" val="296484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0B363-6912-2E5B-799D-53C32BBC070B}"/>
              </a:ext>
            </a:extLst>
          </p:cNvPr>
          <p:cNvSpPr>
            <a:spLocks noGrp="1"/>
          </p:cNvSpPr>
          <p:nvPr>
            <p:ph type="title"/>
          </p:nvPr>
        </p:nvSpPr>
        <p:spPr>
          <a:xfrm>
            <a:off x="838200" y="136525"/>
            <a:ext cx="10515600" cy="1554163"/>
          </a:xfrm>
        </p:spPr>
        <p:txBody>
          <a:bodyPr/>
          <a:lstStyle/>
          <a:p>
            <a:r>
              <a:rPr lang="fr-FR" dirty="0"/>
              <a:t>IA générative et enseignement (des BDD)</a:t>
            </a:r>
          </a:p>
        </p:txBody>
      </p:sp>
      <p:sp>
        <p:nvSpPr>
          <p:cNvPr id="3" name="Espace réservé du contenu 2">
            <a:extLst>
              <a:ext uri="{FF2B5EF4-FFF2-40B4-BE49-F238E27FC236}">
                <a16:creationId xmlns:a16="http://schemas.microsoft.com/office/drawing/2014/main" id="{7AD1F7B5-3740-1102-ECC6-7BABF40BA809}"/>
              </a:ext>
            </a:extLst>
          </p:cNvPr>
          <p:cNvSpPr>
            <a:spLocks noGrp="1"/>
          </p:cNvSpPr>
          <p:nvPr>
            <p:ph idx="1"/>
          </p:nvPr>
        </p:nvSpPr>
        <p:spPr>
          <a:xfrm>
            <a:off x="838200" y="1475874"/>
            <a:ext cx="10515600" cy="4880476"/>
          </a:xfrm>
        </p:spPr>
        <p:txBody>
          <a:bodyPr>
            <a:normAutofit fontScale="92500" lnSpcReduction="20000"/>
          </a:bodyPr>
          <a:lstStyle/>
          <a:p>
            <a:pPr algn="just"/>
            <a:r>
              <a:rPr lang="fr-FR" dirty="0"/>
              <a:t>Elle peut créer du contenu :</a:t>
            </a:r>
          </a:p>
          <a:p>
            <a:pPr lvl="1" algn="just"/>
            <a:r>
              <a:rPr lang="fr-FR" b="1" dirty="0"/>
              <a:t>Contenus Pédagogiques </a:t>
            </a:r>
            <a:r>
              <a:rPr lang="fr-FR" dirty="0"/>
              <a:t>: Génère des exercices, quiz et synthèses adaptés aux objectifs d'apprentissage demandés et aux caractéristiques des apprenants.</a:t>
            </a:r>
          </a:p>
          <a:p>
            <a:pPr lvl="1" algn="just"/>
            <a:r>
              <a:rPr lang="fr-FR" b="1" dirty="0"/>
              <a:t>Diversité de scénarios et gain de temps :</a:t>
            </a:r>
            <a:r>
              <a:rPr lang="fr-FR" dirty="0"/>
              <a:t> Aide à créer rapidement une multitude de scénarios pédagogiques pour offrir une variété d'expériences d'apprentissage.</a:t>
            </a:r>
          </a:p>
          <a:p>
            <a:pPr lvl="1" algn="just"/>
            <a:r>
              <a:rPr lang="fr-FR" b="1" dirty="0"/>
              <a:t>Créativité et engagement :</a:t>
            </a:r>
            <a:r>
              <a:rPr lang="fr-FR" dirty="0"/>
              <a:t> Aide à imaginer et concevoir des scénarios engageants, en introduisant des éléments inattendus ou des défis stimulants.</a:t>
            </a:r>
          </a:p>
          <a:p>
            <a:pPr algn="just"/>
            <a:r>
              <a:rPr lang="fr-FR" dirty="0"/>
              <a:t>Elle peut personnaliser l’accompagnement des apprenants :</a:t>
            </a:r>
          </a:p>
          <a:p>
            <a:pPr lvl="1" algn="just"/>
            <a:r>
              <a:rPr lang="fr-FR" b="1" dirty="0"/>
              <a:t>Rétroaction immédiate </a:t>
            </a:r>
            <a:r>
              <a:rPr lang="fr-FR" dirty="0"/>
              <a:t>: Analyse des réponses des élèves avec feedback immédiat permettant une compréhension rapide des erreurs pour s'améliorer plus efficacement.</a:t>
            </a:r>
          </a:p>
          <a:p>
            <a:pPr lvl="1" algn="just"/>
            <a:r>
              <a:rPr lang="fr-FR" b="1" dirty="0"/>
              <a:t>Patience et adaptabilité : </a:t>
            </a:r>
            <a:r>
              <a:rPr lang="fr-FR" dirty="0"/>
              <a:t>Elle peut adapter les ressources et les activités qu’elle propose au niveau de compréhension de l’apprenant.</a:t>
            </a:r>
          </a:p>
          <a:p>
            <a:pPr lvl="1" algn="just"/>
            <a:r>
              <a:rPr lang="fr-FR" b="1" dirty="0"/>
              <a:t>Illustration de concepts complexes </a:t>
            </a:r>
            <a:r>
              <a:rPr lang="fr-FR" dirty="0"/>
              <a:t>: Elle peut multiplier les exemples pour illustrer et expliquer des concepts complexes de manière concrète et accessible.</a:t>
            </a:r>
          </a:p>
        </p:txBody>
      </p:sp>
      <p:sp>
        <p:nvSpPr>
          <p:cNvPr id="4" name="Espace réservé du pied de page 3">
            <a:extLst>
              <a:ext uri="{FF2B5EF4-FFF2-40B4-BE49-F238E27FC236}">
                <a16:creationId xmlns:a16="http://schemas.microsoft.com/office/drawing/2014/main" id="{3C000B97-2053-9C15-4B2A-5F97D8899F53}"/>
              </a:ext>
            </a:extLst>
          </p:cNvPr>
          <p:cNvSpPr>
            <a:spLocks noGrp="1"/>
          </p:cNvSpPr>
          <p:nvPr>
            <p:ph type="ftr" sz="quarter" idx="11"/>
          </p:nvPr>
        </p:nvSpPr>
        <p:spPr/>
        <p:txBody>
          <a:bodyPr/>
          <a:lstStyle/>
          <a:p>
            <a:r>
              <a:rPr lang="en-US"/>
              <a:t>04/2024 - Tiphaine Accary-Barbier - CC BY-NC 4.0</a:t>
            </a:r>
            <a:endParaRPr lang="fr-FR"/>
          </a:p>
        </p:txBody>
      </p:sp>
      <p:pic>
        <p:nvPicPr>
          <p:cNvPr id="7" name="Image 2">
            <a:hlinkClick r:id="" action="ppaction://hlinkshowjump?jump=previousslide"/>
            <a:extLst>
              <a:ext uri="{FF2B5EF4-FFF2-40B4-BE49-F238E27FC236}">
                <a16:creationId xmlns:a16="http://schemas.microsoft.com/office/drawing/2014/main" id="{25FD58E4-7262-4531-727A-79623642F2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48200" y="116653"/>
            <a:ext cx="591710" cy="591710"/>
          </a:xfrm>
          <a:prstGeom prst="rect">
            <a:avLst/>
          </a:prstGeom>
        </p:spPr>
      </p:pic>
      <p:pic>
        <p:nvPicPr>
          <p:cNvPr id="8" name="Graphique 13">
            <a:hlinkClick r:id="rId4" action="ppaction://hlinksldjump"/>
            <a:extLst>
              <a:ext uri="{FF2B5EF4-FFF2-40B4-BE49-F238E27FC236}">
                <a16:creationId xmlns:a16="http://schemas.microsoft.com/office/drawing/2014/main" id="{2EED24CE-526D-6B3E-74B5-597BB432D1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39910" y="90616"/>
            <a:ext cx="591710" cy="591710"/>
          </a:xfrm>
          <a:prstGeom prst="rect">
            <a:avLst/>
          </a:prstGeom>
        </p:spPr>
      </p:pic>
      <p:pic>
        <p:nvPicPr>
          <p:cNvPr id="9" name="Graphique 8" descr="Cercle avec flèche gauche avec un remplissage uni">
            <a:hlinkClick r:id="" action="ppaction://hlinkshowjump?jump=nextslide"/>
            <a:extLst>
              <a:ext uri="{FF2B5EF4-FFF2-40B4-BE49-F238E27FC236}">
                <a16:creationId xmlns:a16="http://schemas.microsoft.com/office/drawing/2014/main" id="{42BEFA9E-380C-6367-F9D8-530718E51D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468060" y="90616"/>
            <a:ext cx="591711" cy="591711"/>
          </a:xfrm>
          <a:prstGeom prst="rect">
            <a:avLst/>
          </a:prstGeom>
        </p:spPr>
      </p:pic>
    </p:spTree>
    <p:extLst>
      <p:ext uri="{BB962C8B-B14F-4D97-AF65-F5344CB8AC3E}">
        <p14:creationId xmlns:p14="http://schemas.microsoft.com/office/powerpoint/2010/main" val="24832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6924097C-F11A-EB95-A937-283C68C04004}"/>
              </a:ext>
            </a:extLst>
          </p:cNvPr>
          <p:cNvSpPr>
            <a:spLocks noGrp="1"/>
          </p:cNvSpPr>
          <p:nvPr>
            <p:ph type="title"/>
          </p:nvPr>
        </p:nvSpPr>
        <p:spPr>
          <a:xfrm>
            <a:off x="1137034" y="529387"/>
            <a:ext cx="9392421" cy="1330841"/>
          </a:xfrm>
        </p:spPr>
        <p:txBody>
          <a:bodyPr>
            <a:normAutofit/>
          </a:bodyPr>
          <a:lstStyle/>
          <a:p>
            <a:r>
              <a:rPr lang="fr-FR" dirty="0"/>
              <a:t>Exemples de contextes générés par IA pour alimenter cet atelier</a:t>
            </a:r>
          </a:p>
        </p:txBody>
      </p:sp>
      <p:sp>
        <p:nvSpPr>
          <p:cNvPr id="3" name="Espace réservé du contenu 2">
            <a:extLst>
              <a:ext uri="{FF2B5EF4-FFF2-40B4-BE49-F238E27FC236}">
                <a16:creationId xmlns:a16="http://schemas.microsoft.com/office/drawing/2014/main" id="{0A47DFB6-C1C1-71C3-6D6C-7C16D5F938E2}"/>
              </a:ext>
            </a:extLst>
          </p:cNvPr>
          <p:cNvSpPr>
            <a:spLocks noGrp="1"/>
          </p:cNvSpPr>
          <p:nvPr>
            <p:ph idx="1"/>
          </p:nvPr>
        </p:nvSpPr>
        <p:spPr>
          <a:xfrm>
            <a:off x="1137032" y="2061837"/>
            <a:ext cx="6482967" cy="4266776"/>
          </a:xfrm>
        </p:spPr>
        <p:txBody>
          <a:bodyPr>
            <a:normAutofit fontScale="92500"/>
          </a:bodyPr>
          <a:lstStyle/>
          <a:p>
            <a:pPr algn="just"/>
            <a:r>
              <a:rPr lang="fr-FR" sz="2400" kern="100" dirty="0">
                <a:latin typeface="Aptos" panose="020B0004020202020204" pitchFamily="34" charset="0"/>
                <a:ea typeface="Aptos" panose="020B0004020202020204" pitchFamily="34" charset="0"/>
                <a:cs typeface="Times New Roman" panose="02020603050405020304" pitchFamily="18" charset="0"/>
              </a:rPr>
              <a:t>Thème </a:t>
            </a:r>
            <a:r>
              <a:rPr lang="fr-FR" sz="2400" b="1" kern="100" dirty="0">
                <a:latin typeface="Aptos" panose="020B0004020202020204" pitchFamily="34" charset="0"/>
                <a:ea typeface="Aptos" panose="020B0004020202020204" pitchFamily="34" charset="0"/>
                <a:cs typeface="Times New Roman" panose="02020603050405020304" pitchFamily="18" charset="0"/>
                <a:hlinkClick r:id="rId2" action="ppaction://hlinksldjump"/>
              </a:rPr>
              <a:t>Développement durable </a:t>
            </a:r>
            <a:r>
              <a:rPr lang="fr-FR" sz="2400" b="1" kern="100" dirty="0">
                <a:latin typeface="Aptos" panose="020B0004020202020204" pitchFamily="34" charset="0"/>
                <a:ea typeface="Aptos" panose="020B0004020202020204" pitchFamily="34" charset="0"/>
                <a:cs typeface="Times New Roman" panose="02020603050405020304" pitchFamily="18" charset="0"/>
              </a:rPr>
              <a:t>:</a:t>
            </a:r>
          </a:p>
          <a:p>
            <a:pPr lvl="1" algn="just"/>
            <a:r>
              <a:rPr lang="fr-FR" sz="1800" kern="100" dirty="0">
                <a:latin typeface="Aptos" panose="020B0004020202020204" pitchFamily="34" charset="0"/>
                <a:ea typeface="Aptos" panose="020B0004020202020204" pitchFamily="34" charset="0"/>
                <a:cs typeface="Times New Roman" panose="02020603050405020304" pitchFamily="18" charset="0"/>
              </a:rPr>
              <a:t>Gestion de la production d’énergies renouvelables </a:t>
            </a:r>
          </a:p>
          <a:p>
            <a:pPr lvl="1" algn="just"/>
            <a:r>
              <a:rPr lang="fr-FR" sz="1800" kern="100" dirty="0">
                <a:latin typeface="Aptos" panose="020B0004020202020204" pitchFamily="34" charset="0"/>
                <a:ea typeface="Aptos" panose="020B0004020202020204" pitchFamily="34" charset="0"/>
                <a:cs typeface="Times New Roman" panose="02020603050405020304" pitchFamily="18" charset="0"/>
              </a:rPr>
              <a:t>Gestion du traitement des déchets</a:t>
            </a:r>
          </a:p>
          <a:p>
            <a:pPr algn="just"/>
            <a:r>
              <a:rPr lang="fr-FR" sz="2400" kern="100" dirty="0">
                <a:latin typeface="Aptos" panose="020B0004020202020204" pitchFamily="34" charset="0"/>
                <a:ea typeface="Aptos" panose="020B0004020202020204" pitchFamily="34" charset="0"/>
                <a:cs typeface="Times New Roman" panose="02020603050405020304" pitchFamily="18" charset="0"/>
              </a:rPr>
              <a:t>Thème </a:t>
            </a:r>
            <a:r>
              <a:rPr lang="fr-FR" sz="2400" b="1" kern="100" dirty="0">
                <a:latin typeface="Aptos" panose="020B0004020202020204" pitchFamily="34" charset="0"/>
                <a:ea typeface="Aptos" panose="020B0004020202020204" pitchFamily="34" charset="0"/>
                <a:cs typeface="Times New Roman" panose="02020603050405020304" pitchFamily="18" charset="0"/>
                <a:hlinkClick r:id="rId3" action="ppaction://hlinksldjump"/>
              </a:rPr>
              <a:t>Santé</a:t>
            </a:r>
            <a:r>
              <a:rPr lang="fr-FR" sz="2400" kern="100" dirty="0">
                <a:latin typeface="Aptos" panose="020B0004020202020204" pitchFamily="34" charset="0"/>
                <a:ea typeface="Aptos" panose="020B0004020202020204" pitchFamily="34" charset="0"/>
                <a:cs typeface="Times New Roman" panose="02020603050405020304" pitchFamily="18" charset="0"/>
              </a:rPr>
              <a:t> : </a:t>
            </a:r>
          </a:p>
          <a:p>
            <a:pPr lvl="1" algn="just"/>
            <a:r>
              <a:rPr lang="fr-FR" sz="1800" kern="100" dirty="0">
                <a:latin typeface="Aptos" panose="020B0004020202020204" pitchFamily="34" charset="0"/>
                <a:ea typeface="Aptos" panose="020B0004020202020204" pitchFamily="34" charset="0"/>
                <a:cs typeface="Times New Roman" panose="02020603050405020304" pitchFamily="18" charset="0"/>
              </a:rPr>
              <a:t>Gestion des dossiers médicaux </a:t>
            </a:r>
          </a:p>
          <a:p>
            <a:pPr lvl="1" algn="just"/>
            <a:r>
              <a:rPr lang="fr-FR" sz="1800" kern="100" dirty="0">
                <a:latin typeface="Aptos" panose="020B0004020202020204" pitchFamily="34" charset="0"/>
                <a:ea typeface="Aptos" panose="020B0004020202020204" pitchFamily="34" charset="0"/>
                <a:cs typeface="Times New Roman" panose="02020603050405020304" pitchFamily="18" charset="0"/>
              </a:rPr>
              <a:t>Suivi de la vaccination</a:t>
            </a:r>
          </a:p>
          <a:p>
            <a:pPr algn="just">
              <a:spcAft>
                <a:spcPts val="800"/>
              </a:spcAft>
            </a:pPr>
            <a:r>
              <a:rPr lang="fr-FR" sz="2400" kern="100" dirty="0">
                <a:latin typeface="Aptos" panose="020B0004020202020204" pitchFamily="34" charset="0"/>
                <a:ea typeface="Aptos" panose="020B0004020202020204" pitchFamily="34" charset="0"/>
                <a:cs typeface="Times New Roman" panose="02020603050405020304" pitchFamily="18" charset="0"/>
              </a:rPr>
              <a:t>Thème </a:t>
            </a:r>
            <a:r>
              <a:rPr lang="fr-FR" sz="2400" b="1" kern="100" dirty="0">
                <a:latin typeface="Aptos" panose="020B0004020202020204" pitchFamily="34" charset="0"/>
                <a:ea typeface="Aptos" panose="020B0004020202020204" pitchFamily="34" charset="0"/>
                <a:cs typeface="Times New Roman" panose="02020603050405020304" pitchFamily="18" charset="0"/>
                <a:hlinkClick r:id="rId4" action="ppaction://hlinksldjump"/>
              </a:rPr>
              <a:t>Démocratie</a:t>
            </a:r>
            <a:r>
              <a:rPr lang="fr-FR" sz="2400" kern="100" dirty="0">
                <a:latin typeface="Aptos" panose="020B0004020202020204" pitchFamily="34" charset="0"/>
                <a:ea typeface="Aptos" panose="020B0004020202020204" pitchFamily="34" charset="0"/>
                <a:cs typeface="Times New Roman" panose="02020603050405020304" pitchFamily="18" charset="0"/>
              </a:rPr>
              <a:t> : </a:t>
            </a:r>
          </a:p>
          <a:p>
            <a:pPr lvl="1" algn="just">
              <a:spcAft>
                <a:spcPts val="800"/>
              </a:spcAft>
            </a:pPr>
            <a:r>
              <a:rPr lang="fr-FR" sz="1800" kern="100" dirty="0">
                <a:latin typeface="Aptos" panose="020B0004020202020204" pitchFamily="34" charset="0"/>
                <a:ea typeface="Aptos" panose="020B0004020202020204" pitchFamily="34" charset="0"/>
                <a:cs typeface="Times New Roman" panose="02020603050405020304" pitchFamily="18" charset="0"/>
              </a:rPr>
              <a:t>Suivi des opinions publiques</a:t>
            </a:r>
          </a:p>
          <a:p>
            <a:pPr lvl="1" algn="just">
              <a:spcAft>
                <a:spcPts val="800"/>
              </a:spcAft>
            </a:pPr>
            <a:r>
              <a:rPr lang="fr-FR" sz="1800" kern="100" dirty="0">
                <a:latin typeface="Aptos" panose="020B0004020202020204" pitchFamily="34" charset="0"/>
                <a:ea typeface="Aptos" panose="020B0004020202020204" pitchFamily="34" charset="0"/>
                <a:cs typeface="Times New Roman" panose="02020603050405020304" pitchFamily="18" charset="0"/>
              </a:rPr>
              <a:t>Espace de participation citoyenne</a:t>
            </a:r>
          </a:p>
          <a:p>
            <a:pPr marL="0" indent="0" algn="just">
              <a:spcAft>
                <a:spcPts val="800"/>
              </a:spcAft>
              <a:buNone/>
            </a:pPr>
            <a:r>
              <a:rPr lang="fr-FR" sz="1900" i="1" u="sng" kern="100" dirty="0">
                <a:solidFill>
                  <a:schemeClr val="accent6">
                    <a:lumMod val="75000"/>
                  </a:schemeClr>
                </a:solidFill>
                <a:latin typeface="Aptos" panose="020B0004020202020204" pitchFamily="34" charset="0"/>
                <a:ea typeface="Aptos" panose="020B0004020202020204" pitchFamily="34" charset="0"/>
                <a:cs typeface="Times New Roman" panose="02020603050405020304" pitchFamily="18" charset="0"/>
              </a:rPr>
              <a:t>Addendum</a:t>
            </a:r>
            <a:r>
              <a:rPr lang="fr-FR" sz="1900" i="1" kern="100" dirty="0">
                <a:solidFill>
                  <a:schemeClr val="accent6">
                    <a:lumMod val="75000"/>
                  </a:schemeClr>
                </a:solidFill>
                <a:latin typeface="Aptos" panose="020B0004020202020204" pitchFamily="34" charset="0"/>
                <a:ea typeface="Aptos" panose="020B0004020202020204" pitchFamily="34" charset="0"/>
                <a:cs typeface="Times New Roman" panose="02020603050405020304" pitchFamily="18" charset="0"/>
              </a:rPr>
              <a:t> : Ces exemples de contextes sont des premiers jets, ils demanderaient à être affinés (à la main ou en « dialoguant » avec l’IA) pour correspondre aux attentes précises</a:t>
            </a:r>
          </a:p>
        </p:txBody>
      </p:sp>
      <p:pic>
        <p:nvPicPr>
          <p:cNvPr id="5" name="Image 4">
            <a:extLst>
              <a:ext uri="{FF2B5EF4-FFF2-40B4-BE49-F238E27FC236}">
                <a16:creationId xmlns:a16="http://schemas.microsoft.com/office/drawing/2014/main" id="{FB7CE735-7021-9AA3-B339-225ED1EBC2F0}"/>
              </a:ext>
            </a:extLst>
          </p:cNvPr>
          <p:cNvPicPr>
            <a:picLocks noChangeAspect="1"/>
          </p:cNvPicPr>
          <p:nvPr/>
        </p:nvPicPr>
        <p:blipFill>
          <a:blip r:embed="rId5"/>
          <a:stretch>
            <a:fillRect/>
          </a:stretch>
        </p:blipFill>
        <p:spPr>
          <a:xfrm>
            <a:off x="7503254" y="2474570"/>
            <a:ext cx="3964806" cy="3072723"/>
          </a:xfrm>
          <a:prstGeom prst="rect">
            <a:avLst/>
          </a:prstGeom>
        </p:spPr>
      </p:pic>
      <p:sp>
        <p:nvSpPr>
          <p:cNvPr id="23" name="Freeform: Shape 2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space réservé du pied de page 3">
            <a:extLst>
              <a:ext uri="{FF2B5EF4-FFF2-40B4-BE49-F238E27FC236}">
                <a16:creationId xmlns:a16="http://schemas.microsoft.com/office/drawing/2014/main" id="{25F61438-AAFF-5D99-9C5A-5FC04DA1C93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t>04/2024 - Tiphaine Accary-Barbier - CC BY-NC 4.0</a:t>
            </a:r>
            <a:endParaRPr lang="fr-FR" sz="1000"/>
          </a:p>
        </p:txBody>
      </p:sp>
      <p:pic>
        <p:nvPicPr>
          <p:cNvPr id="8" name="Image 2">
            <a:hlinkClick r:id="" action="ppaction://hlinkshowjump?jump=previousslide"/>
            <a:extLst>
              <a:ext uri="{FF2B5EF4-FFF2-40B4-BE49-F238E27FC236}">
                <a16:creationId xmlns:a16="http://schemas.microsoft.com/office/drawing/2014/main" id="{7D1601A6-4574-B136-80EE-481778FAD2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48200" y="116653"/>
            <a:ext cx="591710" cy="591710"/>
          </a:xfrm>
          <a:prstGeom prst="rect">
            <a:avLst/>
          </a:prstGeom>
        </p:spPr>
      </p:pic>
      <p:pic>
        <p:nvPicPr>
          <p:cNvPr id="14" name="Graphique 13">
            <a:hlinkClick r:id="rId8" action="ppaction://hlinksldjump"/>
            <a:extLst>
              <a:ext uri="{FF2B5EF4-FFF2-40B4-BE49-F238E27FC236}">
                <a16:creationId xmlns:a16="http://schemas.microsoft.com/office/drawing/2014/main" id="{7C48284F-9882-3FBB-9C5E-661E53A9BF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9910" y="90616"/>
            <a:ext cx="591710" cy="591710"/>
          </a:xfrm>
          <a:prstGeom prst="rect">
            <a:avLst/>
          </a:prstGeom>
        </p:spPr>
      </p:pic>
      <p:pic>
        <p:nvPicPr>
          <p:cNvPr id="6" name="Graphique 5" descr="Cercle avec flèche gauche avec un remplissage uni">
            <a:hlinkClick r:id="rId10" action="ppaction://hlinksldjump"/>
            <a:extLst>
              <a:ext uri="{FF2B5EF4-FFF2-40B4-BE49-F238E27FC236}">
                <a16:creationId xmlns:a16="http://schemas.microsoft.com/office/drawing/2014/main" id="{8AE60919-843B-837E-F473-FE96ADD2D6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1468060" y="90616"/>
            <a:ext cx="591711" cy="591711"/>
          </a:xfrm>
          <a:prstGeom prst="rect">
            <a:avLst/>
          </a:prstGeom>
        </p:spPr>
      </p:pic>
    </p:spTree>
    <p:extLst>
      <p:ext uri="{BB962C8B-B14F-4D97-AF65-F5344CB8AC3E}">
        <p14:creationId xmlns:p14="http://schemas.microsoft.com/office/powerpoint/2010/main" val="397397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A77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6F2AA-6618-60BB-E2E2-2344A372BF1A}"/>
              </a:ext>
            </a:extLst>
          </p:cNvPr>
          <p:cNvSpPr>
            <a:spLocks noGrp="1"/>
          </p:cNvSpPr>
          <p:nvPr>
            <p:ph type="title"/>
          </p:nvPr>
        </p:nvSpPr>
        <p:spPr/>
        <p:txBody>
          <a:bodyPr/>
          <a:lstStyle/>
          <a:p>
            <a:r>
              <a:rPr lang="fr-FR" b="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Contextes Développement durable</a:t>
            </a:r>
            <a:endParaRPr lang="fr-FR" dirty="0">
              <a:solidFill>
                <a:schemeClr val="bg1"/>
              </a:solidFill>
            </a:endParaRPr>
          </a:p>
        </p:txBody>
      </p:sp>
      <p:sp>
        <p:nvSpPr>
          <p:cNvPr id="3" name="Espace réservé du contenu 2">
            <a:extLst>
              <a:ext uri="{FF2B5EF4-FFF2-40B4-BE49-F238E27FC236}">
                <a16:creationId xmlns:a16="http://schemas.microsoft.com/office/drawing/2014/main" id="{3231DCCE-0591-9E54-2995-F25AE1AA3766}"/>
              </a:ext>
            </a:extLst>
          </p:cNvPr>
          <p:cNvSpPr>
            <a:spLocks noGrp="1"/>
          </p:cNvSpPr>
          <p:nvPr>
            <p:ph sz="half" idx="1"/>
          </p:nvPr>
        </p:nvSpPr>
        <p:spPr>
          <a:solidFill>
            <a:schemeClr val="bg1"/>
          </a:solidFill>
          <a:effectLst>
            <a:outerShdw blurRad="50800" dist="38100" dir="2700000" algn="tl" rotWithShape="0">
              <a:prstClr val="black">
                <a:alpha val="40000"/>
              </a:prstClr>
            </a:outerShdw>
          </a:effectLst>
        </p:spPr>
        <p:txBody>
          <a:bodyPr vert="horz" lIns="91440" tIns="45720" rIns="91440" bIns="45720" rtlCol="0">
            <a:noAutofit/>
          </a:bodyPr>
          <a:lstStyle/>
          <a:p>
            <a:pPr marL="0" indent="0" algn="just">
              <a:lnSpc>
                <a:spcPct val="120000"/>
              </a:lnSpc>
              <a:spcAft>
                <a:spcPts val="800"/>
              </a:spcAft>
              <a:buNone/>
            </a:pPr>
            <a:r>
              <a:rPr lang="fr-FR" sz="1600" b="1" kern="100" dirty="0">
                <a:latin typeface="Aptos" panose="020B0004020202020204" pitchFamily="34" charset="0"/>
                <a:cs typeface="Times New Roman" panose="02020603050405020304" pitchFamily="18" charset="0"/>
              </a:rPr>
              <a:t>Gestion de la production d’énergies renouvelables </a:t>
            </a:r>
          </a:p>
          <a:p>
            <a:pPr marL="0" indent="0" algn="just">
              <a:lnSpc>
                <a:spcPct val="120000"/>
              </a:lnSpc>
              <a:spcAft>
                <a:spcPts val="800"/>
              </a:spcAft>
              <a:buNone/>
            </a:pPr>
            <a:r>
              <a:rPr lang="fr-FR" sz="1600" kern="100" dirty="0">
                <a:latin typeface="Aptos" panose="020B0004020202020204" pitchFamily="34" charset="0"/>
                <a:cs typeface="Times New Roman" panose="02020603050405020304" pitchFamily="18" charset="0"/>
              </a:rPr>
              <a:t>On souhaite créer une base de données pour suivre et analyser la production d’énergies renouvelables dans une région donnée. Cette base de données devra enregistrer pour chaque installation déclarée son type d'énergie renouvelable (solaire, éolienne, hydroélectrique, géothermique, …), sa localisation géographique, sa capacité de production en kW/h et sa date de mise en service. On veut également mémoriser pour chaque installation les aides financières dont elle a pu bénéficier.</a:t>
            </a:r>
          </a:p>
          <a:p>
            <a:pPr marL="0" indent="0" algn="just">
              <a:lnSpc>
                <a:spcPct val="120000"/>
              </a:lnSpc>
              <a:spcAft>
                <a:spcPts val="800"/>
              </a:spcAft>
              <a:buNone/>
            </a:pPr>
            <a:r>
              <a:rPr lang="fr-FR" sz="1600" kern="100" dirty="0">
                <a:latin typeface="Aptos" panose="020B0004020202020204" pitchFamily="34" charset="0"/>
                <a:cs typeface="Times New Roman" panose="02020603050405020304" pitchFamily="18" charset="0"/>
              </a:rPr>
              <a:t>On fera chaque mois un relevé de production en kW/h de ces installations.</a:t>
            </a:r>
          </a:p>
          <a:p>
            <a:pPr algn="just">
              <a:lnSpc>
                <a:spcPct val="120000"/>
              </a:lnSpc>
              <a:spcAft>
                <a:spcPts val="800"/>
              </a:spcAft>
            </a:pPr>
            <a:endParaRPr lang="fr-FR" sz="1600" b="1" kern="100" dirty="0">
              <a:latin typeface="Aptos" panose="020B0004020202020204" pitchFamily="34" charset="0"/>
              <a:cs typeface="Times New Roman" panose="02020603050405020304" pitchFamily="18" charset="0"/>
            </a:endParaRPr>
          </a:p>
        </p:txBody>
      </p:sp>
      <p:sp>
        <p:nvSpPr>
          <p:cNvPr id="4" name="Espace réservé du contenu 3">
            <a:extLst>
              <a:ext uri="{FF2B5EF4-FFF2-40B4-BE49-F238E27FC236}">
                <a16:creationId xmlns:a16="http://schemas.microsoft.com/office/drawing/2014/main" id="{A7B6CB94-525E-9EBA-3B7E-606844F8736C}"/>
              </a:ext>
            </a:extLst>
          </p:cNvPr>
          <p:cNvSpPr>
            <a:spLocks noGrp="1"/>
          </p:cNvSpPr>
          <p:nvPr>
            <p:ph sz="half" idx="2"/>
          </p:nvPr>
        </p:nvSpPr>
        <p:spPr>
          <a:solidFill>
            <a:schemeClr val="bg1"/>
          </a:solidFill>
          <a:effectLst>
            <a:outerShdw blurRad="50800" dist="38100" dir="2700000" algn="tl" rotWithShape="0">
              <a:prstClr val="black">
                <a:alpha val="40000"/>
              </a:prstClr>
            </a:outerShdw>
          </a:effectLst>
        </p:spPr>
        <p:txBody>
          <a:bodyPr>
            <a:noAutofit/>
          </a:bodyPr>
          <a:lstStyle/>
          <a:p>
            <a:pPr marL="0" indent="0" algn="just">
              <a:lnSpc>
                <a:spcPct val="120000"/>
              </a:lnSpc>
              <a:spcAft>
                <a:spcPts val="800"/>
              </a:spcAft>
              <a:buNone/>
            </a:pPr>
            <a:r>
              <a:rPr lang="fr-FR" sz="1600" b="1" kern="100" dirty="0">
                <a:effectLst/>
                <a:latin typeface="Aptos" panose="020B0004020202020204" pitchFamily="34" charset="0"/>
                <a:ea typeface="Aptos" panose="020B0004020202020204" pitchFamily="34" charset="0"/>
                <a:cs typeface="Times New Roman" panose="02020603050405020304" pitchFamily="18" charset="0"/>
              </a:rPr>
              <a:t>Gestion du traitement des déchets</a:t>
            </a:r>
          </a:p>
          <a:p>
            <a:pPr marL="0" indent="0" algn="just">
              <a:lnSpc>
                <a:spcPct val="12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On souhaite mettre en place une base de données pour gérer efficacement les déchets collectés d'une région donnée. Chaque enregistrement de déchet concernera un type de déchet (organiques, plastiques, électroniques, etc.), une origine (ménages, industries, commerces, etc.), une date et un poids.</a:t>
            </a:r>
          </a:p>
          <a:p>
            <a:pPr marL="0" indent="0" algn="just">
              <a:lnSpc>
                <a:spcPct val="12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Chaque type de déchet correspond à une méthode de traitement (recyclage, incinération, enfouissement, etc.).</a:t>
            </a:r>
          </a:p>
          <a:p>
            <a:pPr marL="0" indent="0" algn="just">
              <a:lnSpc>
                <a:spcPct val="12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On veut également recenser pour chaque site de traitement les méthodes qu’il peut appliquer. </a:t>
            </a:r>
          </a:p>
        </p:txBody>
      </p:sp>
      <p:pic>
        <p:nvPicPr>
          <p:cNvPr id="5" name="Image 2">
            <a:hlinkClick r:id="rId2" action="ppaction://hlinksldjump"/>
            <a:extLst>
              <a:ext uri="{FF2B5EF4-FFF2-40B4-BE49-F238E27FC236}">
                <a16:creationId xmlns:a16="http://schemas.microsoft.com/office/drawing/2014/main" id="{393C36CA-800F-C53A-5367-4C8CBFCD40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73940" y="115450"/>
            <a:ext cx="591710" cy="591710"/>
          </a:xfrm>
          <a:prstGeom prst="rect">
            <a:avLst/>
          </a:prstGeom>
        </p:spPr>
      </p:pic>
      <p:sp>
        <p:nvSpPr>
          <p:cNvPr id="6" name="Espace réservé du pied de page 5">
            <a:extLst>
              <a:ext uri="{FF2B5EF4-FFF2-40B4-BE49-F238E27FC236}">
                <a16:creationId xmlns:a16="http://schemas.microsoft.com/office/drawing/2014/main" id="{09734283-267D-9019-BE3D-01C9DDFA9683}"/>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934121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A4E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6F2AA-6618-60BB-E2E2-2344A372BF1A}"/>
              </a:ext>
            </a:extLst>
          </p:cNvPr>
          <p:cNvSpPr>
            <a:spLocks noGrp="1"/>
          </p:cNvSpPr>
          <p:nvPr>
            <p:ph type="title"/>
          </p:nvPr>
        </p:nvSpPr>
        <p:spPr/>
        <p:txBody>
          <a:bodyPr/>
          <a:lstStyle/>
          <a:p>
            <a:r>
              <a:rPr lang="fr-FR" b="1" kern="100" dirty="0">
                <a:latin typeface="Aptos" panose="020B0004020202020204" pitchFamily="34" charset="0"/>
                <a:ea typeface="Times New Roman" panose="02020603050405020304" pitchFamily="18" charset="0"/>
                <a:cs typeface="Times New Roman" panose="02020603050405020304" pitchFamily="18" charset="0"/>
              </a:rPr>
              <a:t>Contextes Santé</a:t>
            </a:r>
            <a:endParaRPr lang="fr-FR" dirty="0"/>
          </a:p>
        </p:txBody>
      </p:sp>
      <p:sp>
        <p:nvSpPr>
          <p:cNvPr id="3" name="Espace réservé du contenu 2">
            <a:extLst>
              <a:ext uri="{FF2B5EF4-FFF2-40B4-BE49-F238E27FC236}">
                <a16:creationId xmlns:a16="http://schemas.microsoft.com/office/drawing/2014/main" id="{3231DCCE-0591-9E54-2995-F25AE1AA3766}"/>
              </a:ext>
            </a:extLst>
          </p:cNvPr>
          <p:cNvSpPr>
            <a:spLocks noGrp="1"/>
          </p:cNvSpPr>
          <p:nvPr>
            <p:ph sz="half" idx="1"/>
          </p:nvPr>
        </p:nvSpPr>
        <p:spPr>
          <a:solidFill>
            <a:schemeClr val="bg1"/>
          </a:solidFill>
          <a:effectLst>
            <a:outerShdw blurRad="50800" dist="38100" dir="2700000" algn="tl" rotWithShape="0">
              <a:prstClr val="black">
                <a:alpha val="40000"/>
              </a:prstClr>
            </a:outerShdw>
          </a:effectLst>
        </p:spPr>
        <p:txBody>
          <a:bodyPr vert="horz" lIns="91440" tIns="45720" rIns="91440" bIns="45720" rtlCol="0">
            <a:normAutofit/>
          </a:bodyPr>
          <a:lstStyle/>
          <a:p>
            <a:pPr marL="0" indent="0" algn="just">
              <a:lnSpc>
                <a:spcPct val="120000"/>
              </a:lnSpc>
              <a:spcAft>
                <a:spcPts val="800"/>
              </a:spcAft>
              <a:buNone/>
            </a:pPr>
            <a:r>
              <a:rPr lang="fr-FR" sz="1600" b="1" kern="100" dirty="0">
                <a:solidFill>
                  <a:schemeClr val="tx1">
                    <a:lumMod val="95000"/>
                    <a:lumOff val="5000"/>
                  </a:schemeClr>
                </a:solidFill>
                <a:latin typeface="Aptos" panose="020B0004020202020204" pitchFamily="34" charset="0"/>
                <a:cs typeface="Times New Roman" panose="02020603050405020304" pitchFamily="18" charset="0"/>
              </a:rPr>
              <a:t>Gestion des dossiers médicaux</a:t>
            </a:r>
          </a:p>
          <a:p>
            <a:pPr marL="0" indent="0" algn="just">
              <a:lnSpc>
                <a:spcPct val="120000"/>
              </a:lnSpc>
              <a:spcAft>
                <a:spcPts val="800"/>
              </a:spcAft>
              <a:buNone/>
            </a:pPr>
            <a:r>
              <a:rPr lang="fr-FR" sz="1600" kern="100" dirty="0">
                <a:solidFill>
                  <a:schemeClr val="tx1">
                    <a:lumMod val="95000"/>
                    <a:lumOff val="5000"/>
                  </a:schemeClr>
                </a:solidFill>
                <a:latin typeface="Aptos" panose="020B0004020202020204" pitchFamily="34" charset="0"/>
                <a:cs typeface="Times New Roman" panose="02020603050405020304" pitchFamily="18" charset="0"/>
              </a:rPr>
              <a:t>On souhaite une base de données pour gérer de manière sécurisée les dossiers médicaux des patients. Cette base de données devra stocker les informations du patient et ses antécédents médicaux. </a:t>
            </a:r>
          </a:p>
          <a:p>
            <a:pPr marL="0" indent="0" algn="just">
              <a:lnSpc>
                <a:spcPct val="120000"/>
              </a:lnSpc>
              <a:spcAft>
                <a:spcPts val="800"/>
              </a:spcAft>
              <a:buNone/>
            </a:pPr>
            <a:r>
              <a:rPr lang="fr-FR" sz="1600" kern="100" dirty="0">
                <a:solidFill>
                  <a:schemeClr val="tx1">
                    <a:lumMod val="95000"/>
                    <a:lumOff val="5000"/>
                  </a:schemeClr>
                </a:solidFill>
                <a:latin typeface="Aptos" panose="020B0004020202020204" pitchFamily="34" charset="0"/>
                <a:cs typeface="Times New Roman" panose="02020603050405020304" pitchFamily="18" charset="0"/>
              </a:rPr>
              <a:t>On stockera aussi l’historique de ses rendez-vous avec le médecin concerné et les prescriptions médicales associées. </a:t>
            </a:r>
          </a:p>
          <a:p>
            <a:pPr marL="0" indent="0" algn="just">
              <a:lnSpc>
                <a:spcPct val="120000"/>
              </a:lnSpc>
              <a:spcAft>
                <a:spcPts val="800"/>
              </a:spcAft>
              <a:buNone/>
            </a:pPr>
            <a:r>
              <a:rPr lang="fr-FR" sz="1600" kern="100" dirty="0">
                <a:solidFill>
                  <a:schemeClr val="tx1">
                    <a:lumMod val="95000"/>
                    <a:lumOff val="5000"/>
                  </a:schemeClr>
                </a:solidFill>
                <a:latin typeface="Aptos" panose="020B0004020202020204" pitchFamily="34" charset="0"/>
                <a:cs typeface="Times New Roman" panose="02020603050405020304" pitchFamily="18" charset="0"/>
              </a:rPr>
              <a:t>On veut également retrouver les résultats d'examens qui le concerne et le médecin qui les a prescrits.</a:t>
            </a:r>
          </a:p>
        </p:txBody>
      </p:sp>
      <p:sp>
        <p:nvSpPr>
          <p:cNvPr id="4" name="Espace réservé du contenu 3">
            <a:extLst>
              <a:ext uri="{FF2B5EF4-FFF2-40B4-BE49-F238E27FC236}">
                <a16:creationId xmlns:a16="http://schemas.microsoft.com/office/drawing/2014/main" id="{A7B6CB94-525E-9EBA-3B7E-606844F8736C}"/>
              </a:ext>
            </a:extLst>
          </p:cNvPr>
          <p:cNvSpPr>
            <a:spLocks noGrp="1"/>
          </p:cNvSpPr>
          <p:nvPr>
            <p:ph sz="half" idx="2"/>
          </p:nvPr>
        </p:nvSpPr>
        <p:spPr>
          <a:solidFill>
            <a:schemeClr val="bg1"/>
          </a:solidFill>
          <a:effectLst>
            <a:outerShdw blurRad="50800" dist="38100" dir="2700000" algn="tl" rotWithShape="0">
              <a:prstClr val="black">
                <a:alpha val="40000"/>
              </a:prstClr>
            </a:outerShdw>
          </a:effectLst>
        </p:spPr>
        <p:txBody>
          <a:bodyPr>
            <a:normAutofit/>
          </a:bodyPr>
          <a:lstStyle/>
          <a:p>
            <a:pPr marL="0" indent="0" algn="just">
              <a:lnSpc>
                <a:spcPct val="120000"/>
              </a:lnSpc>
              <a:spcAft>
                <a:spcPts val="800"/>
              </a:spcAft>
              <a:buNone/>
            </a:pPr>
            <a:r>
              <a:rPr lang="fr-FR" sz="1600" b="1" kern="100" dirty="0">
                <a:solidFill>
                  <a:schemeClr val="tx1">
                    <a:lumMod val="95000"/>
                    <a:lumOff val="5000"/>
                  </a:schemeClr>
                </a:solidFill>
                <a:effectLst/>
                <a:latin typeface="Aptos" panose="020B0004020202020204" pitchFamily="34" charset="0"/>
                <a:ea typeface="Aptos" panose="020B0004020202020204" pitchFamily="34" charset="0"/>
                <a:cs typeface="Times New Roman" panose="02020603050405020304" pitchFamily="18" charset="0"/>
              </a:rPr>
              <a:t>Suivi de la vaccination</a:t>
            </a:r>
          </a:p>
          <a:p>
            <a:pPr marL="0" indent="0" algn="just">
              <a:lnSpc>
                <a:spcPct val="120000"/>
              </a:lnSpc>
              <a:spcAft>
                <a:spcPts val="800"/>
              </a:spcAft>
              <a:buNone/>
            </a:pPr>
            <a:r>
              <a:rPr lang="fr-FR" sz="1600" kern="100" dirty="0">
                <a:solidFill>
                  <a:schemeClr val="tx1">
                    <a:lumMod val="95000"/>
                    <a:lumOff val="5000"/>
                  </a:schemeClr>
                </a:solidFill>
                <a:effectLst/>
                <a:latin typeface="Aptos" panose="020B0004020202020204" pitchFamily="34" charset="0"/>
                <a:ea typeface="Aptos" panose="020B0004020202020204" pitchFamily="34" charset="0"/>
                <a:cs typeface="Times New Roman" panose="02020603050405020304" pitchFamily="18" charset="0"/>
              </a:rPr>
              <a:t>On souhaite développer une base de données pour gérer le suivi de la vaccination dans une région donnée. Cette base de données devra permettre de stocker à chaque vaccination le vaccin administré, la date, la dose administrée et le type de la personne vaccinée (tranche d’âge, sexe).</a:t>
            </a:r>
          </a:p>
          <a:p>
            <a:pPr marL="0" indent="0" algn="just">
              <a:lnSpc>
                <a:spcPct val="120000"/>
              </a:lnSpc>
              <a:spcAft>
                <a:spcPts val="800"/>
              </a:spcAft>
              <a:buNone/>
            </a:pPr>
            <a:r>
              <a:rPr lang="fr-FR" sz="1600" kern="100" dirty="0">
                <a:solidFill>
                  <a:schemeClr val="tx1">
                    <a:lumMod val="95000"/>
                    <a:lumOff val="5000"/>
                  </a:schemeClr>
                </a:solidFill>
                <a:effectLst/>
                <a:latin typeface="Aptos" panose="020B0004020202020204" pitchFamily="34" charset="0"/>
                <a:ea typeface="Aptos" panose="020B0004020202020204" pitchFamily="34" charset="0"/>
                <a:cs typeface="Times New Roman" panose="02020603050405020304" pitchFamily="18" charset="0"/>
              </a:rPr>
              <a:t>On identifiera aussi le centre de vaccination ayant effectué l’administration.</a:t>
            </a:r>
          </a:p>
          <a:p>
            <a:pPr marL="0" indent="0" algn="just">
              <a:lnSpc>
                <a:spcPct val="120000"/>
              </a:lnSpc>
              <a:spcAft>
                <a:spcPts val="800"/>
              </a:spcAft>
              <a:buNone/>
            </a:pPr>
            <a:r>
              <a:rPr lang="fr-FR" sz="1600" kern="100" dirty="0">
                <a:solidFill>
                  <a:schemeClr val="tx1">
                    <a:lumMod val="95000"/>
                    <a:lumOff val="5000"/>
                  </a:schemeClr>
                </a:solidFill>
                <a:effectLst/>
                <a:latin typeface="Aptos" panose="020B0004020202020204" pitchFamily="34" charset="0"/>
                <a:ea typeface="Aptos" panose="020B0004020202020204" pitchFamily="34" charset="0"/>
                <a:cs typeface="Times New Roman" panose="02020603050405020304" pitchFamily="18" charset="0"/>
              </a:rPr>
              <a:t>On veut également stocker pour chaque type de vaccin la ou les maladies contre lesquelles il agit.</a:t>
            </a:r>
          </a:p>
          <a:p>
            <a:pPr algn="just">
              <a:lnSpc>
                <a:spcPct val="120000"/>
              </a:lnSpc>
              <a:spcAft>
                <a:spcPts val="800"/>
              </a:spcAft>
            </a:pPr>
            <a:endParaRPr lang="fr-FR" sz="1600" kern="100" dirty="0">
              <a:solidFill>
                <a:schemeClr val="tx1">
                  <a:lumMod val="95000"/>
                  <a:lumOff val="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Image 2">
            <a:hlinkClick r:id="rId2" action="ppaction://hlinksldjump"/>
            <a:extLst>
              <a:ext uri="{FF2B5EF4-FFF2-40B4-BE49-F238E27FC236}">
                <a16:creationId xmlns:a16="http://schemas.microsoft.com/office/drawing/2014/main" id="{0604B4CD-26AE-22E6-0E48-F7FC6C002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73940" y="115450"/>
            <a:ext cx="591710" cy="591710"/>
          </a:xfrm>
          <a:prstGeom prst="rect">
            <a:avLst/>
          </a:prstGeom>
        </p:spPr>
      </p:pic>
      <p:sp>
        <p:nvSpPr>
          <p:cNvPr id="5" name="Espace réservé du pied de page 4">
            <a:extLst>
              <a:ext uri="{FF2B5EF4-FFF2-40B4-BE49-F238E27FC236}">
                <a16:creationId xmlns:a16="http://schemas.microsoft.com/office/drawing/2014/main" id="{05A06FC0-4821-48D6-3649-A5AE11D6DFDD}"/>
              </a:ext>
            </a:extLst>
          </p:cNvPr>
          <p:cNvSpPr>
            <a:spLocks noGrp="1"/>
          </p:cNvSpPr>
          <p:nvPr>
            <p:ph type="ftr" sz="quarter" idx="11"/>
          </p:nvPr>
        </p:nvSpPr>
        <p:spPr/>
        <p:txBody>
          <a:bodyPr/>
          <a:lstStyle/>
          <a:p>
            <a:r>
              <a:rPr lang="en-US"/>
              <a:t>04/2024 - Tiphaine Accary-Barbier - CC BY-NC 4.0</a:t>
            </a:r>
            <a:endParaRPr lang="fr-FR"/>
          </a:p>
        </p:txBody>
      </p:sp>
    </p:spTree>
    <p:extLst>
      <p:ext uri="{BB962C8B-B14F-4D97-AF65-F5344CB8AC3E}">
        <p14:creationId xmlns:p14="http://schemas.microsoft.com/office/powerpoint/2010/main" val="42021921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4121</TotalTime>
  <Words>4932</Words>
  <Application>Microsoft Office PowerPoint</Application>
  <PresentationFormat>Grand écran</PresentationFormat>
  <Paragraphs>418</Paragraphs>
  <Slides>47</Slides>
  <Notes>0</Notes>
  <HiddenSlides>0</HiddenSlides>
  <MMClips>5</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Times New Roman</vt:lpstr>
      <vt:lpstr>Consolas</vt:lpstr>
      <vt:lpstr>Aptos Display</vt:lpstr>
      <vt:lpstr>Arial</vt:lpstr>
      <vt:lpstr>Calibri</vt:lpstr>
      <vt:lpstr>Aptos</vt:lpstr>
      <vt:lpstr>Thème Office</vt:lpstr>
      <vt:lpstr>Atelier n°3  Comment diversifier les activités sur les bases de données ?</vt:lpstr>
      <vt:lpstr>Mode d’emploi et préambule</vt:lpstr>
      <vt:lpstr>Objectifs</vt:lpstr>
      <vt:lpstr>Plan de l’atelier</vt:lpstr>
      <vt:lpstr>L'IA générative : Une assistance fiable sous supervision d’expert</vt:lpstr>
      <vt:lpstr>IA générative et enseignement (des BDD)</vt:lpstr>
      <vt:lpstr>Exemples de contextes générés par IA pour alimenter cet atelier</vt:lpstr>
      <vt:lpstr>Contextes Développement durable</vt:lpstr>
      <vt:lpstr>Contextes Santé</vt:lpstr>
      <vt:lpstr>Contextes Démocratie</vt:lpstr>
      <vt:lpstr>Formation des 6 équipes (4-5 participants)</vt:lpstr>
      <vt:lpstr>Concevoir une BDD</vt:lpstr>
      <vt:lpstr>Un peu de théorie</vt:lpstr>
      <vt:lpstr>Utiliser une méthode de conception</vt:lpstr>
      <vt:lpstr>La conception en 4 étapes</vt:lpstr>
      <vt:lpstr>Lecture et vocabulaire du MCD</vt:lpstr>
      <vt:lpstr>Automatiser la transformation avec un AGL</vt:lpstr>
      <vt:lpstr>SGBDR (Système de Gestion de BDD relationnelles)</vt:lpstr>
      <vt:lpstr>Vocabulaire des modèles relationnels et physiques : MRD et MPD</vt:lpstr>
      <vt:lpstr>PK et FK, les clés de l'intégrité référentielle</vt:lpstr>
      <vt:lpstr>Mission pour les IHA :  Conception intelligence humaine et AGL</vt:lpstr>
      <vt:lpstr>Démo : Conception MCD et conversion en script SQL avec un AGL</vt:lpstr>
      <vt:lpstr>Sur votre contexte : Conception intelligence humaine et AGL</vt:lpstr>
      <vt:lpstr>Mission pour les IA :  Conception dopée à l’IA générative</vt:lpstr>
      <vt:lpstr>Démo : Génération par IA d’un script SQL à partir d’un cahier des charges</vt:lpstr>
      <vt:lpstr>Sur votre contexte : Conception dopée à l’IA générative</vt:lpstr>
      <vt:lpstr>Sur votre contexte : Import du script dans un SGBD – 5mn</vt:lpstr>
      <vt:lpstr>Démo : Importer un script SQL dans le SGBD bac à sable DB Fiddle</vt:lpstr>
      <vt:lpstr>Ressources pour aller plus loin…</vt:lpstr>
      <vt:lpstr>Peupler une BDD</vt:lpstr>
      <vt:lpstr>Les étapes du Peuplement d'une BDD</vt:lpstr>
      <vt:lpstr>Les méthodes de Peuplement </vt:lpstr>
      <vt:lpstr>Sur votre contexte : Peuplement assisté par IA et import dans DB Fiddle – 7mn</vt:lpstr>
      <vt:lpstr>Ressources pour aller plus loin…</vt:lpstr>
      <vt:lpstr>Démo : Import d’un jeu de données CSV dans DB Fiddle</vt:lpstr>
      <vt:lpstr>Interroger une BDD</vt:lpstr>
      <vt:lpstr>SQL et algèbre relationnelle</vt:lpstr>
      <vt:lpstr>Focus Jointures internes et naturelles</vt:lpstr>
      <vt:lpstr>Focus Jointures externes</vt:lpstr>
      <vt:lpstr>Requêtes SQL et IA : à vous de jouer</vt:lpstr>
      <vt:lpstr>Etape1.1. Génération de requêtes de jointures simples</vt:lpstr>
      <vt:lpstr>Etape1.2. Correction de requêtes de jointures erronées</vt:lpstr>
      <vt:lpstr>Etape1.3. Complétion de requêtes jointures partielles</vt:lpstr>
      <vt:lpstr>Etape1.4. Exploration des structures de requêtes </vt:lpstr>
      <vt:lpstr>Etape 2 : Création d’une série d’exercices</vt:lpstr>
      <vt:lpstr>Ressources pour aller plus loin…</vt:lpstr>
      <vt:lpstr>Conclusion de l’atelier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n°3 « Comment diversifier les activités sur les bases de données ? »</dc:title>
  <dc:creator>Tiphaine Accary-Barbier</dc:creator>
  <cp:lastModifiedBy>Tiphaine Accary-Barbier</cp:lastModifiedBy>
  <cp:revision>11</cp:revision>
  <dcterms:created xsi:type="dcterms:W3CDTF">2024-03-29T14:44:52Z</dcterms:created>
  <dcterms:modified xsi:type="dcterms:W3CDTF">2024-05-20T18:28:20Z</dcterms:modified>
</cp:coreProperties>
</file>